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  <p:sldId id="266" r:id="rId11"/>
    <p:sldId id="268" r:id="rId12"/>
    <p:sldId id="269" r:id="rId13"/>
    <p:sldId id="271" r:id="rId14"/>
    <p:sldId id="270" r:id="rId15"/>
    <p:sldId id="267" r:id="rId16"/>
    <p:sldId id="272" r:id="rId17"/>
    <p:sldId id="273" r:id="rId18"/>
    <p:sldId id="274" r:id="rId19"/>
    <p:sldId id="312" r:id="rId20"/>
    <p:sldId id="313" r:id="rId21"/>
    <p:sldId id="264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2" r:id="rId31"/>
    <p:sldId id="323" r:id="rId32"/>
    <p:sldId id="275" r:id="rId33"/>
    <p:sldId id="295" r:id="rId34"/>
    <p:sldId id="276" r:id="rId35"/>
    <p:sldId id="296" r:id="rId36"/>
    <p:sldId id="324" r:id="rId37"/>
    <p:sldId id="279" r:id="rId38"/>
    <p:sldId id="281" r:id="rId39"/>
    <p:sldId id="277" r:id="rId40"/>
    <p:sldId id="280" r:id="rId41"/>
    <p:sldId id="293" r:id="rId42"/>
    <p:sldId id="294" r:id="rId43"/>
    <p:sldId id="284" r:id="rId44"/>
    <p:sldId id="325" r:id="rId45"/>
    <p:sldId id="326" r:id="rId46"/>
    <p:sldId id="327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inciple of DL" id="{F95442A4-6895-41F9-9D8E-068D1BEED8F0}">
          <p14:sldIdLst>
            <p14:sldId id="256"/>
            <p14:sldId id="257"/>
            <p14:sldId id="258"/>
            <p14:sldId id="259"/>
            <p14:sldId id="261"/>
            <p14:sldId id="260"/>
            <p14:sldId id="262"/>
            <p14:sldId id="263"/>
            <p14:sldId id="265"/>
            <p14:sldId id="266"/>
            <p14:sldId id="268"/>
            <p14:sldId id="269"/>
            <p14:sldId id="271"/>
            <p14:sldId id="270"/>
            <p14:sldId id="267"/>
            <p14:sldId id="272"/>
            <p14:sldId id="273"/>
          </p14:sldIdLst>
        </p14:section>
        <p14:section name="Neurons" id="{8571CA5F-AB90-40CE-A0DE-E8B45D549B4B}">
          <p14:sldIdLst>
            <p14:sldId id="274"/>
            <p14:sldId id="312"/>
            <p14:sldId id="313"/>
            <p14:sldId id="264"/>
            <p14:sldId id="314"/>
            <p14:sldId id="315"/>
            <p14:sldId id="316"/>
            <p14:sldId id="317"/>
            <p14:sldId id="318"/>
            <p14:sldId id="319"/>
          </p14:sldIdLst>
        </p14:section>
        <p14:section name="Image Data" id="{9E2FE870-B00E-4E79-B3D2-E97CB4D9CC4F}">
          <p14:sldIdLst>
            <p14:sldId id="320"/>
            <p14:sldId id="321"/>
            <p14:sldId id="322"/>
            <p14:sldId id="323"/>
            <p14:sldId id="275"/>
            <p14:sldId id="295"/>
            <p14:sldId id="276"/>
            <p14:sldId id="296"/>
            <p14:sldId id="324"/>
            <p14:sldId id="279"/>
            <p14:sldId id="281"/>
            <p14:sldId id="277"/>
            <p14:sldId id="280"/>
            <p14:sldId id="293"/>
            <p14:sldId id="294"/>
            <p14:sldId id="284"/>
          </p14:sldIdLst>
        </p14:section>
        <p14:section name="Text Data" id="{958C1D5A-5CFF-4201-AFC6-2FF41F605C11}">
          <p14:sldIdLst>
            <p14:sldId id="325"/>
            <p14:sldId id="326"/>
          </p14:sldIdLst>
        </p14:section>
        <p14:section name="Conclusion" id="{E3E7CF2F-EA57-45E3-8C16-D0F364BF3C65}">
          <p14:sldIdLst>
            <p14:sldId id="32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9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Dubois" userId="08fdc963-b32a-4cd5-b1a7-369c306f77e7" providerId="ADAL" clId="{922B3DBF-FCBB-45C8-91BF-965705A04C44}"/>
    <pc:docChg chg="undo custSel modSld sldOrd">
      <pc:chgData name="Paul Dubois" userId="08fdc963-b32a-4cd5-b1a7-369c306f77e7" providerId="ADAL" clId="{922B3DBF-FCBB-45C8-91BF-965705A04C44}" dt="2023-06-30T17:11:23.771" v="21" actId="20577"/>
      <pc:docMkLst>
        <pc:docMk/>
      </pc:docMkLst>
      <pc:sldChg chg="modSp mod ord">
        <pc:chgData name="Paul Dubois" userId="08fdc963-b32a-4cd5-b1a7-369c306f77e7" providerId="ADAL" clId="{922B3DBF-FCBB-45C8-91BF-965705A04C44}" dt="2023-06-30T17:11:23.771" v="21" actId="20577"/>
        <pc:sldMkLst>
          <pc:docMk/>
          <pc:sldMk cId="1949032356" sldId="262"/>
        </pc:sldMkLst>
        <pc:spChg chg="mod">
          <ac:chgData name="Paul Dubois" userId="08fdc963-b32a-4cd5-b1a7-369c306f77e7" providerId="ADAL" clId="{922B3DBF-FCBB-45C8-91BF-965705A04C44}" dt="2023-06-30T17:11:23.771" v="21" actId="20577"/>
          <ac:spMkLst>
            <pc:docMk/>
            <pc:sldMk cId="1949032356" sldId="262"/>
            <ac:spMk id="2" creationId="{EC1922F3-6628-8A56-FBAF-C05D1D6FEE4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gif>
</file>

<file path=ppt/media/image32.png>
</file>

<file path=ppt/media/image33.png>
</file>

<file path=ppt/media/image34.png>
</file>

<file path=ppt/media/image4.png>
</file>

<file path=ppt/media/image40.png>
</file>

<file path=ppt/media/image5.png>
</file>

<file path=ppt/media/image50.png>
</file>

<file path=ppt/media/image6.jpg>
</file>

<file path=ppt/media/image6.png>
</file>

<file path=ppt/media/image7.png>
</file>

<file path=ppt/media/image70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6DB5-26E2-4583-A297-EE25B4BCF49C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B1CB0-8521-448A-8AF4-782A4204CD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77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FB1CB0-8521-448A-8AF4-782A4204CD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6214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On repère ensuite le neurone le plus activé (donc ayant la plus grande probabilité selon le modèle d’être la bonne classe).</a:t>
            </a:r>
          </a:p>
          <a:p>
            <a:r>
              <a:rPr lang="fr-FR" noProof="0" dirty="0"/>
              <a:t>Ici, c’est « 4 », le réseau va donc prédire une 4.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601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Mais, je suis allé un peu vite sur la liaison entre l’image d’entrée et la couche intermédiaire: comment fait-on en pratique?</a:t>
            </a:r>
          </a:p>
          <a:p>
            <a:r>
              <a:rPr lang="fr-FR" noProof="0" dirty="0"/>
              <a:t>Il faut se rappeler de ce qu’est une image en informatique: une image est un ensemble de pixels. Nous allons associer un neurone à chacun de ces pixels.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Nous activerons les neurones d’entrée avec la même intensité que les pixels.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926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Ensuite, nous allons connecter ces pixels à chacun des neurones de la couche intermédiaire.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62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Finalement, notre réseau au complet ressemble à ça.</a:t>
            </a:r>
          </a:p>
          <a:p>
            <a:r>
              <a:rPr lang="fr-FR" noProof="0" dirty="0"/>
              <a:t>Il est important e noter que chacun des lien représente un connexion entre deux neurones, et qu’à chaque connexion, un poids est associé. Nous pouvons changer / mettre à jour ces poids à notre guise.</a:t>
            </a:r>
          </a:p>
          <a:p>
            <a:r>
              <a:rPr lang="fr-FR" noProof="0" dirty="0"/>
              <a:t>Notre but sera donc de trouver une bonne combinaison de poids: de telle sorte que le réseau prédise le bon chiffre tout le temps.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75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Prenons une image en entée (ici, un trois).</a:t>
            </a:r>
          </a:p>
          <a:p>
            <a:r>
              <a:rPr lang="fr-FR" noProof="0" dirty="0"/>
              <a:t>1) On active les neurones de la 1ère couche avec la même intensité que les pixels</a:t>
            </a:r>
          </a:p>
          <a:p>
            <a:r>
              <a:rPr lang="fr-FR" noProof="0" dirty="0"/>
              <a:t>2) Les activations se propagent vers la couche intermédiaire</a:t>
            </a:r>
          </a:p>
          <a:p>
            <a:r>
              <a:rPr lang="fr-FR" noProof="0" dirty="0"/>
              <a:t>3) Les activation se propagent vers la couche de sortie (avec les 10 classes)</a:t>
            </a:r>
          </a:p>
          <a:p>
            <a:r>
              <a:rPr lang="fr-FR" noProof="0" dirty="0"/>
              <a:t>4) On sélectionne le neurone le plus activé: la classe associé est le chiffre prédit</a:t>
            </a:r>
          </a:p>
          <a:p>
            <a:endParaRPr lang="fr-FR" noProof="0" dirty="0"/>
          </a:p>
          <a:p>
            <a:r>
              <a:rPr lang="fr-FR" noProof="0" dirty="0"/>
              <a:t>Au départ, les poids sont initialisé de façon aléatoire, le réseau va donc très probablement se tromper la plupart du temps.</a:t>
            </a:r>
          </a:p>
          <a:p>
            <a:r>
              <a:rPr lang="fr-FR" noProof="0" dirty="0"/>
              <a:t>Nous allons l’entrainer: cela consiste à lui donner des exemples dont on connait la solution, et modifier les poids jusqu’à ce qu’il ne se trompe (presque) plus.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803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On donne un exemple, le réseau se trompe, on met à jour les poids (les liens entre les neurones).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290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On donne un exemple, le réseau se trompe, on met à jour les poids (les liens entre les neurones).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974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Après (beaucoup) d’exemples, le réseau apprends.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009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Au départ, le réseau est très mauvais, et ne fait pas mieux qu’une classification aléatoire (qui a un taux de succès de 10%: une chance sur 10 de tombe juste quand il y a 10 possibilités en sortie).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077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Mais avec de l’entrainement, le </a:t>
            </a:r>
            <a:r>
              <a:rPr lang="fr-FR" noProof="0" dirty="0" err="1"/>
              <a:t>reseau</a:t>
            </a:r>
            <a:r>
              <a:rPr lang="fr-FR" noProof="0" dirty="0"/>
              <a:t> s’améliore.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338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Les composants principaux d’un neurone biologique.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3123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Jusqu’à un point à partir duquel il ne progresse plus. Le réseau a convergé, et il n’apprends plus, même si on continue a l’entrainer.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3858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Il est important de voir que l’entrainement n’est pas linéaire: en 10000 exemples, on passe d’un taux de succès de 10% à 80% (+70%).</a:t>
            </a:r>
          </a:p>
          <a:p>
            <a:r>
              <a:rPr lang="fr-FR" noProof="0" dirty="0"/>
              <a:t>Par contre, pour passer de 80% à 95% (+15%), il nous a fallu 50000 exemples de plus.</a:t>
            </a:r>
          </a:p>
          <a:p>
            <a:endParaRPr lang="fr-FR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8067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FB1CB0-8521-448A-8AF4-782A4204CD99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30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Nous en avons des milliers dans le corps, beaucoup sont dans notre cerveau. Les neurones se transmettent des information grâce à des signaux électriques et chimiques. Il existe des tas de visualisation très jolies sur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7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L’intégration synaptique est le processus de transmission des information d’un neurone à un autre (au niveau biologique).</a:t>
            </a:r>
          </a:p>
          <a:p>
            <a:r>
              <a:rPr lang="fr-FR" noProof="0" dirty="0"/>
              <a:t>Considérons le neurone de droite [montrer]: voyons sous quelles conditions il va transmettre l’information (un signal, une activation).</a:t>
            </a:r>
          </a:p>
          <a:p>
            <a:r>
              <a:rPr lang="fr-FR" noProof="0" dirty="0"/>
              <a:t>Tout d’abord, si un des neurones auquel il est connecté lui envoie un petit signal… [animation] Il ne transmet pas le signal.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001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Ensuite, si un des neurones auquel il est connecté lui envoie un gros signal… [animation] Il transmet le signal.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403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Mais si plusieurs des neurones auquel il est connecté lui envoient tous un petit signal… [animation] Il transmet le signal!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On dit que l’intégration synaptique se fait en puissance et en quantité.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62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Passons maintenant à la simulation informatique de neurones.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(On considère le neurone central)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Les connexions entre neurones biologiques se font via des synapses; toutes ne sont pas de la même « qualité »: certaines transmettent très bien les signaux, d’autre beaucoup moins.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Nous simulons cela au niveau informatique via des poids.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Ensuite, le neurone biologique possède un corps cellulaire, qui décide si oui ou non, il transmet le signal. Ceci est fait au niveau informatique par une « fonction d’agrégat ».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Enfin, le neurone biologique a un axone, pour envoyer le signal a un ou plusieurs autres neurones. En informatique, le neurone possède une ou plusieurs sorties.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44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Il existe une tâche très emblématique: la classification d’images de chiffres écrit à la main.</a:t>
            </a:r>
          </a:p>
          <a:p>
            <a:r>
              <a:rPr lang="fr-FR" noProof="0" dirty="0"/>
              <a:t>Nous avons en entrée des images (28px par 28px), et en sorties, 10 possibilités (les 10 chiffres).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473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Pour effectuer cette tâche, nous allons utiliser une couche de neurone intermédiaire (entre l’entrée et la sortie).</a:t>
            </a:r>
          </a:p>
          <a:p>
            <a:r>
              <a:rPr lang="fr-FR" noProof="0" dirty="0"/>
              <a:t>Nous allons connecter nos images d’entrée à ces neurones.</a:t>
            </a:r>
          </a:p>
          <a:p>
            <a:r>
              <a:rPr lang="fr-FR" noProof="0" dirty="0"/>
              <a:t>Puis nous allons associé un neurone à chacune des possibles sorties. On espère que l’activation de ces neurones (sur la couche de sortie) représente à quel point l’image en entrée ressemble au chiffre correspondant.</a:t>
            </a:r>
          </a:p>
          <a:p>
            <a:r>
              <a:rPr lang="fr-FR" noProof="0" dirty="0"/>
              <a:t>Nous allons connecter chacun des neurones de la couche de sortie à chacun des neurones de la couche intermédiaire.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598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43898-9009-4365-E70F-CB777BA01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0951F-4E39-F7BC-EA65-DB530C6A9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2E3FE-E14F-8F4D-2930-BF08D75CD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A3124-C3CE-0722-182A-C239E7725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C9B40-5D93-E093-7DFA-96C1C33C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92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46B6E-DDED-F5EE-7975-2D810526E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860E61-5CD9-2B5F-B143-DFFF801AA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C7059-12F3-666A-D1EB-A833CE0C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9991C-D656-B0B3-6DBB-B25A1DFD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7B609-5860-654E-53A0-AD384C469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2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F0278B-AA9B-DFAD-F34D-B35D4B421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86FD-86E8-47A0-7AAF-1CE81F0D47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02C07-B38F-B048-2B92-7D8F6213E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28E35-9D4C-3D1F-EAF7-1BAE3FD5C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CC2FC-743D-F239-7422-945C48F75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70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DF924-74DB-C0EC-0710-E4A1C2B7A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42F19-1C2E-8F4A-B70E-CB22A05C9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DD808-DF8B-9F03-FB8B-BA1B88162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5E6AF-E306-E50F-6A1C-FA11BAD0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DEC7A-AB8F-2DD5-F94D-F2085821A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78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11E88-1AE8-D72D-37EE-E8E9BDA96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BA295-F4AA-CC64-FD0E-FC607BC9F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5E8CF-31D3-7049-6096-FEB5E56D2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4B7AC-CF97-264E-1889-EA8D17DA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84640-EE73-27AE-697E-4B3255897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125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4B8B-5412-B04D-3D19-7FF2F288D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C4590-C946-D2EE-B756-CEA8E793EA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8466A-3556-EB50-C13B-44EAD54FF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51959-EA0A-B9AE-DCF5-A1F1FB80B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D2DAF1-B4BB-EA0F-2827-C707C2FFE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12539-2AA2-3B1A-CDF1-4A35AD75E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58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05EE4-C579-FB21-A414-B2212492E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A749D-EBF1-D986-716C-045790BA3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51943-1DCA-5681-F835-227BC47B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F81C2B-AC9A-1A08-4BB6-8F9FD02FA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002D5-EFBA-F2B2-96BC-D008E0F90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634F1-690E-7C8D-05B4-98079FFB0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4376B8-2006-5915-323F-82FD4F38B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760613-23D2-D412-56C7-0AF71A9D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56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C9BA2-A27E-17F9-F625-9DC0A9C3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DCC04-1420-CA73-5AA5-0F17D270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2AB825-ACE1-A675-2A39-5F0380B61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8C12E-2CAC-ACFC-722D-C1D136EF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88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79E20-AE3A-9B5B-0C83-C54BB2678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A8F8CF-8F12-C6E8-4DAC-8346CAA3E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9E63F-9DCF-E586-69DE-226F9410F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5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6A2B-8669-A99B-8473-7961F6F34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1C407-B66D-91F5-4C3F-88BE89BDA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FA92F-851A-866D-8283-5147006CD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02892D-5FB2-9705-B374-48FBE178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BCBD5-D7A7-BC81-3931-375AC7234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5F4DE-B5EC-5B3C-4946-DC062A462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0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2E6D7-9B79-2A60-F492-78DA4A8A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2F9673-9FA1-CC48-5572-B1127754ED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FD9FF6-1C9B-0879-7D51-FF4E410F7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E3E937-CCB8-163F-7D3C-783B372B6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7A6F05-B96C-29B7-F22B-1E713E3B9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2B52C-1DA0-0037-E894-E8071F7F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42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460A79-892D-0463-726E-1D3BAADDA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AD91-6D22-866D-66C2-F4317CD8D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5B266-3C2D-4923-28C0-5ECF47C1EF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28DA3-C1A2-6FF0-02BD-49DAF1937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E6ED5-4CAE-D373-9B6E-A4AF96204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1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dubois98.github.io/AI-MythsReality/BlackBo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dubois98.github.io/AI-MythsReality/WhiteBo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90EEA-8140-84ED-B3DF-3F3FEA2EA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527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fr-FR" sz="5200" dirty="0"/>
              <a:t>Intelligences Artificielles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F1D2F2-562F-F7C1-7F66-F0D31BE88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528" y="462923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fr-FR" sz="3600" b="1" dirty="0"/>
              <a:t>Mythes &amp; Réalités</a:t>
            </a:r>
          </a:p>
        </p:txBody>
      </p:sp>
      <p:pic>
        <p:nvPicPr>
          <p:cNvPr id="5" name="Picture 4" descr="A picture containing sketch, statue, human face, automaton&#10;&#10;Description automatically generated">
            <a:extLst>
              <a:ext uri="{FF2B5EF4-FFF2-40B4-BE49-F238E27FC236}">
                <a16:creationId xmlns:a16="http://schemas.microsoft.com/office/drawing/2014/main" id="{09FA3A5B-39E0-8393-F200-E8E83854EA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>
          <a:xfrm>
            <a:off x="5196070" y="10"/>
            <a:ext cx="6992881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F08E38-676F-3AB2-3C4B-8E5FCACFA07C}"/>
              </a:ext>
            </a:extLst>
          </p:cNvPr>
          <p:cNvSpPr txBox="1"/>
          <p:nvPr/>
        </p:nvSpPr>
        <p:spPr>
          <a:xfrm>
            <a:off x="847527" y="6283402"/>
            <a:ext cx="28089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Paul Dubois -  </a:t>
            </a:r>
            <a:r>
              <a:rPr lang="en-US" sz="2000" b="1" dirty="0" err="1">
                <a:solidFill>
                  <a:srgbClr val="00B050"/>
                </a:solidFill>
              </a:rPr>
              <a:t>Info</a:t>
            </a:r>
            <a:r>
              <a:rPr lang="en-US" sz="2000" b="1" dirty="0" err="1">
                <a:solidFill>
                  <a:srgbClr val="FFC000"/>
                </a:solidFill>
              </a:rPr>
              <a:t>@</a:t>
            </a:r>
            <a:r>
              <a:rPr lang="en-US" sz="2000" b="1" dirty="0" err="1">
                <a:solidFill>
                  <a:srgbClr val="7030A0"/>
                </a:solidFill>
              </a:rPr>
              <a:t>Lèze</a:t>
            </a:r>
            <a:endParaRPr lang="en-US" sz="20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506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 d’apprentissage profond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48B7A3-8F8C-3AF7-EFC5-6C7E522A0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Définition de l’architecture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Récupération des données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Entrainement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Evaluation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37838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 “</a:t>
            </a:r>
            <a:r>
              <a:rPr lang="fr-FR" dirty="0"/>
              <a:t>trouver les règles à appliquer »?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F87794-229C-AAA7-B160-59A4393C4495}"/>
              </a:ext>
            </a:extLst>
          </p:cNvPr>
          <p:cNvSpPr txBox="1"/>
          <p:nvPr/>
        </p:nvSpPr>
        <p:spPr>
          <a:xfrm>
            <a:off x="1814326" y="3676977"/>
            <a:ext cx="1282659" cy="52322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sz="2800" dirty="0"/>
              <a:t>Entrées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4F38E0-F79F-136A-B5B4-5008586545BE}"/>
              </a:ext>
            </a:extLst>
          </p:cNvPr>
          <p:cNvSpPr txBox="1"/>
          <p:nvPr/>
        </p:nvSpPr>
        <p:spPr>
          <a:xfrm>
            <a:off x="9153525" y="3676977"/>
            <a:ext cx="1043876" cy="52322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sz="2800" dirty="0"/>
              <a:t>Sortie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B8B2C5AB-C150-FAF0-1621-A4796E338CF5}"/>
              </a:ext>
            </a:extLst>
          </p:cNvPr>
          <p:cNvSpPr/>
          <p:nvPr/>
        </p:nvSpPr>
        <p:spPr>
          <a:xfrm>
            <a:off x="3781425" y="5024437"/>
            <a:ext cx="2847975" cy="1247775"/>
          </a:xfrm>
          <a:prstGeom prst="wedgeRectCallout">
            <a:avLst>
              <a:gd name="adj1" fmla="val -19564"/>
              <a:gd name="adj2" fmla="val -116675"/>
            </a:avLst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b="1" dirty="0">
                <a:solidFill>
                  <a:srgbClr val="C00000"/>
                </a:solidFill>
              </a:rPr>
              <a:t>Paramètres de la machine</a:t>
            </a:r>
          </a:p>
        </p:txBody>
      </p:sp>
    </p:spTree>
    <p:extLst>
      <p:ext uri="{BB962C8B-B14F-4D97-AF65-F5344CB8AC3E}">
        <p14:creationId xmlns:p14="http://schemas.microsoft.com/office/powerpoint/2010/main" val="165600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Trouver les bons paramètres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E01F4D5-72A3-9594-3BFD-2A30E6988ED6}"/>
              </a:ext>
            </a:extLst>
          </p:cNvPr>
          <p:cNvSpPr/>
          <p:nvPr/>
        </p:nvSpPr>
        <p:spPr>
          <a:xfrm>
            <a:off x="2428875" y="1949197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BB154A-CEF2-2DDF-5B36-2A774DD5D206}"/>
              </a:ext>
            </a:extLst>
          </p:cNvPr>
          <p:cNvSpPr/>
          <p:nvPr/>
        </p:nvSpPr>
        <p:spPr>
          <a:xfrm>
            <a:off x="9163050" y="1949197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4630320-8409-2A15-D10C-C761361F228D}"/>
              </a:ext>
            </a:extLst>
          </p:cNvPr>
          <p:cNvSpPr/>
          <p:nvPr/>
        </p:nvSpPr>
        <p:spPr>
          <a:xfrm>
            <a:off x="2428875" y="2670799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D4A2849-182D-F740-F282-EF40E40FD61A}"/>
              </a:ext>
            </a:extLst>
          </p:cNvPr>
          <p:cNvSpPr/>
          <p:nvPr/>
        </p:nvSpPr>
        <p:spPr>
          <a:xfrm>
            <a:off x="9163050" y="2670799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D026E25-8707-AC6B-C224-AB87CD575EC4}"/>
              </a:ext>
            </a:extLst>
          </p:cNvPr>
          <p:cNvSpPr/>
          <p:nvPr/>
        </p:nvSpPr>
        <p:spPr>
          <a:xfrm>
            <a:off x="2428875" y="3392401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2DD2665-FE1A-50F0-3B03-E077C0DD15A5}"/>
              </a:ext>
            </a:extLst>
          </p:cNvPr>
          <p:cNvSpPr/>
          <p:nvPr/>
        </p:nvSpPr>
        <p:spPr>
          <a:xfrm>
            <a:off x="9163050" y="3392401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BFD3F18-9559-6750-E062-1916229EFB7C}"/>
              </a:ext>
            </a:extLst>
          </p:cNvPr>
          <p:cNvSpPr/>
          <p:nvPr/>
        </p:nvSpPr>
        <p:spPr>
          <a:xfrm>
            <a:off x="2428875" y="4114003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032E02-1063-B99A-E440-C3AA35B984ED}"/>
              </a:ext>
            </a:extLst>
          </p:cNvPr>
          <p:cNvSpPr/>
          <p:nvPr/>
        </p:nvSpPr>
        <p:spPr>
          <a:xfrm>
            <a:off x="9163050" y="4114003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F68B17D-04B2-4470-5042-0BBF7D1FE11B}"/>
              </a:ext>
            </a:extLst>
          </p:cNvPr>
          <p:cNvSpPr/>
          <p:nvPr/>
        </p:nvSpPr>
        <p:spPr>
          <a:xfrm>
            <a:off x="2428875" y="4835605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50149A1-7CEA-BA5E-20D0-08216A874BDD}"/>
              </a:ext>
            </a:extLst>
          </p:cNvPr>
          <p:cNvSpPr/>
          <p:nvPr/>
        </p:nvSpPr>
        <p:spPr>
          <a:xfrm>
            <a:off x="9163050" y="4835605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CE4F417-55AF-A893-702E-946218FC8814}"/>
              </a:ext>
            </a:extLst>
          </p:cNvPr>
          <p:cNvSpPr/>
          <p:nvPr/>
        </p:nvSpPr>
        <p:spPr>
          <a:xfrm>
            <a:off x="2428875" y="5557208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EE84DE7-2694-87DC-8AE1-AFACBF890FC6}"/>
              </a:ext>
            </a:extLst>
          </p:cNvPr>
          <p:cNvSpPr/>
          <p:nvPr/>
        </p:nvSpPr>
        <p:spPr>
          <a:xfrm>
            <a:off x="9163050" y="5557208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02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0" grpId="0" animBg="1"/>
      <p:bldP spid="12" grpId="0" animBg="1"/>
      <p:bldP spid="15" grpId="0" animBg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B1EE7-65B0-AF50-9E3A-87E23E11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vous d’essayer!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5CE2F8-C690-2BB7-74E6-7B1334B1A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1791" y="1967085"/>
            <a:ext cx="4068418" cy="406841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65CD69-8653-ACB5-0A69-42EE9E7D6EA8}"/>
              </a:ext>
            </a:extLst>
          </p:cNvPr>
          <p:cNvSpPr txBox="1"/>
          <p:nvPr/>
        </p:nvSpPr>
        <p:spPr>
          <a:xfrm>
            <a:off x="3268239" y="6162261"/>
            <a:ext cx="5655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https://pauldubois98.github.io/AI-MythsReality/BlackBox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8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Evaluer les paramètres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D026E25-8707-AC6B-C224-AB87CD575EC4}"/>
              </a:ext>
            </a:extLst>
          </p:cNvPr>
          <p:cNvSpPr/>
          <p:nvPr/>
        </p:nvSpPr>
        <p:spPr>
          <a:xfrm>
            <a:off x="2286000" y="3643312"/>
            <a:ext cx="590550" cy="59055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2DD2665-FE1A-50F0-3B03-E077C0DD15A5}"/>
              </a:ext>
            </a:extLst>
          </p:cNvPr>
          <p:cNvSpPr/>
          <p:nvPr/>
        </p:nvSpPr>
        <p:spPr>
          <a:xfrm rot="5400000">
            <a:off x="10714476" y="3643312"/>
            <a:ext cx="590550" cy="59055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032E02-1063-B99A-E440-C3AA35B984ED}"/>
              </a:ext>
            </a:extLst>
          </p:cNvPr>
          <p:cNvSpPr/>
          <p:nvPr/>
        </p:nvSpPr>
        <p:spPr>
          <a:xfrm rot="5400000">
            <a:off x="9249924" y="3643312"/>
            <a:ext cx="590550" cy="59055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918EDB-ACE3-367F-6037-B8D44739C9EC}"/>
              </a:ext>
            </a:extLst>
          </p:cNvPr>
          <p:cNvSpPr txBox="1"/>
          <p:nvPr/>
        </p:nvSpPr>
        <p:spPr>
          <a:xfrm>
            <a:off x="9993583" y="3386135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=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3E9B-3F15-8782-3049-64F702C82527}"/>
              </a:ext>
            </a:extLst>
          </p:cNvPr>
          <p:cNvSpPr txBox="1"/>
          <p:nvPr/>
        </p:nvSpPr>
        <p:spPr>
          <a:xfrm>
            <a:off x="10110857" y="3008737"/>
            <a:ext cx="4700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986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 animBg="1"/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528E9DD-6169-6D47-7853-4A06991B3A76}"/>
              </a:ext>
            </a:extLst>
          </p:cNvPr>
          <p:cNvGrpSpPr/>
          <p:nvPr/>
        </p:nvGrpSpPr>
        <p:grpSpPr>
          <a:xfrm>
            <a:off x="7048500" y="3087687"/>
            <a:ext cx="4231506" cy="3684588"/>
            <a:chOff x="7429500" y="3173412"/>
            <a:chExt cx="4231506" cy="368458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A0EAA25-72D3-5125-D851-4477A7D90BB3}"/>
                </a:ext>
              </a:extLst>
            </p:cNvPr>
            <p:cNvSpPr/>
            <p:nvPr/>
          </p:nvSpPr>
          <p:spPr>
            <a:xfrm>
              <a:off x="7429500" y="3631206"/>
              <a:ext cx="4231506" cy="288234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Content Placeholder 11">
              <a:extLst>
                <a:ext uri="{FF2B5EF4-FFF2-40B4-BE49-F238E27FC236}">
                  <a16:creationId xmlns:a16="http://schemas.microsoft.com/office/drawing/2014/main" id="{4FA59A25-B56D-06C6-B0D1-AD928DD22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778671" y="3173412"/>
              <a:ext cx="3684588" cy="368458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423540-5F25-86EA-5AF8-B3566BA34C59}"/>
                </a:ext>
              </a:extLst>
            </p:cNvPr>
            <p:cNvSpPr txBox="1"/>
            <p:nvPr/>
          </p:nvSpPr>
          <p:spPr>
            <a:xfrm>
              <a:off x="8567068" y="6131779"/>
              <a:ext cx="1956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Etape 2: Utilisation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FEFC03-F492-A562-2068-0C457A022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L’apprentissage automatique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E8A95D9-A87B-8345-925B-58940232C440}"/>
              </a:ext>
            </a:extLst>
          </p:cNvPr>
          <p:cNvGrpSpPr/>
          <p:nvPr/>
        </p:nvGrpSpPr>
        <p:grpSpPr>
          <a:xfrm>
            <a:off x="911994" y="1245393"/>
            <a:ext cx="6023113" cy="3684588"/>
            <a:chOff x="1848678" y="1043015"/>
            <a:chExt cx="6023113" cy="36845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B201F99-E307-27C8-8996-E79718A3F9F3}"/>
                </a:ext>
              </a:extLst>
            </p:cNvPr>
            <p:cNvSpPr/>
            <p:nvPr/>
          </p:nvSpPr>
          <p:spPr>
            <a:xfrm>
              <a:off x="1848678" y="1500809"/>
              <a:ext cx="6023113" cy="28823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5B05B1-2715-43A4-B78F-481377B4D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1019" y="1987826"/>
              <a:ext cx="1648437" cy="1794965"/>
            </a:xfrm>
            <a:prstGeom prst="rect">
              <a:avLst/>
            </a:prstGeom>
          </p:spPr>
        </p:pic>
        <p:pic>
          <p:nvPicPr>
            <p:cNvPr id="7" name="Content Placeholder 11">
              <a:extLst>
                <a:ext uri="{FF2B5EF4-FFF2-40B4-BE49-F238E27FC236}">
                  <a16:creationId xmlns:a16="http://schemas.microsoft.com/office/drawing/2014/main" id="{F7868538-4F4C-725B-5E7F-82075140D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989456" y="1043015"/>
              <a:ext cx="3684588" cy="36845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88F95EF-F350-4DC1-72B9-5BC289948C6A}"/>
                </a:ext>
              </a:extLst>
            </p:cNvPr>
            <p:cNvSpPr txBox="1"/>
            <p:nvPr/>
          </p:nvSpPr>
          <p:spPr>
            <a:xfrm>
              <a:off x="3693761" y="3959988"/>
              <a:ext cx="2332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Etape 1: Apprentissage</a:t>
              </a: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9DF5FF8D-F75A-FEFC-56A3-14484CE002A3}"/>
              </a:ext>
            </a:extLst>
          </p:cNvPr>
          <p:cNvSpPr/>
          <p:nvPr/>
        </p:nvSpPr>
        <p:spPr>
          <a:xfrm>
            <a:off x="4765267" y="2229641"/>
            <a:ext cx="3616326" cy="361632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/>
              <a:t>Fake!</a:t>
            </a:r>
          </a:p>
        </p:txBody>
      </p:sp>
    </p:spTree>
    <p:extLst>
      <p:ext uri="{BB962C8B-B14F-4D97-AF65-F5344CB8AC3E}">
        <p14:creationId xmlns:p14="http://schemas.microsoft.com/office/powerpoint/2010/main" val="138434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FCEA3-FFFA-FB9C-6458-16F9AEE9E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Paramétrage d’un algorithme classique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572951-B173-6665-9223-2328F1D86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1460" y="1919288"/>
            <a:ext cx="4069080" cy="40690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6E1D82-67D8-E5C8-6E7E-A8719EDBF34C}"/>
              </a:ext>
            </a:extLst>
          </p:cNvPr>
          <p:cNvSpPr txBox="1"/>
          <p:nvPr/>
        </p:nvSpPr>
        <p:spPr>
          <a:xfrm>
            <a:off x="3268239" y="6162261"/>
            <a:ext cx="5655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https://pauldubois98.github.io/AI-MythsReality/WhiteBox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38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3D3E1D-80B5-F81E-F13A-B076D27CA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Comment fabriquer des “machines à tout faire”?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EDBF1-016B-FC95-2CE5-961BDBFA3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467" y="5277684"/>
            <a:ext cx="4620584" cy="7754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Avec des “paramètres” à fine-tuner.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483F35-E541-4BB1-B4EE-43E7C2A41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253" y="957860"/>
            <a:ext cx="4942280" cy="494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25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511268-B1D2-C45D-FCCA-B8AD331D3F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19" b="2077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5D5EB5-F33D-136F-F1A5-DDAAE6660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5200" b="1" dirty="0">
                <a:solidFill>
                  <a:srgbClr val="FFFFFF"/>
                </a:solidFill>
              </a:rPr>
              <a:t>Le cerveau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8D588-D2F5-418E-514E-9F8F9BDFC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fr-FR" b="1" dirty="0">
                <a:solidFill>
                  <a:srgbClr val="FFFFFF"/>
                </a:solidFill>
              </a:rPr>
              <a:t>Une machine complexe en perpétuelle évolution</a:t>
            </a:r>
          </a:p>
        </p:txBody>
      </p:sp>
    </p:spTree>
    <p:extLst>
      <p:ext uri="{BB962C8B-B14F-4D97-AF65-F5344CB8AC3E}">
        <p14:creationId xmlns:p14="http://schemas.microsoft.com/office/powerpoint/2010/main" val="2880184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B189F-1AC9-8B3A-FE03-2A3421584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Neurone biologique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CBDCE9-D17B-1DB4-FAB3-507A25877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868041" y="2117925"/>
            <a:ext cx="8455918" cy="342163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10BE17B-C6A5-E32B-B99A-D2BDD239B32C}"/>
              </a:ext>
            </a:extLst>
          </p:cNvPr>
          <p:cNvCxnSpPr>
            <a:cxnSpLocks/>
          </p:cNvCxnSpPr>
          <p:nvPr/>
        </p:nvCxnSpPr>
        <p:spPr>
          <a:xfrm>
            <a:off x="4572000" y="2881423"/>
            <a:ext cx="407474" cy="78680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9E2B5A0-DD30-269C-7F9A-BC1067D71B25}"/>
              </a:ext>
            </a:extLst>
          </p:cNvPr>
          <p:cNvSpPr txBox="1"/>
          <p:nvPr/>
        </p:nvSpPr>
        <p:spPr>
          <a:xfrm>
            <a:off x="456742" y="2034925"/>
            <a:ext cx="1182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synapse</a:t>
            </a:r>
            <a:endParaRPr lang="fr-F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FDEAFD-2988-C134-D680-8D61E2A04EE3}"/>
              </a:ext>
            </a:extLst>
          </p:cNvPr>
          <p:cNvSpPr txBox="1"/>
          <p:nvPr/>
        </p:nvSpPr>
        <p:spPr>
          <a:xfrm>
            <a:off x="5184794" y="5281654"/>
            <a:ext cx="12553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dendrite</a:t>
            </a:r>
            <a:endParaRPr lang="fr-FR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4F346BA-51D6-073F-8735-2EA1FBC9F311}"/>
              </a:ext>
            </a:extLst>
          </p:cNvPr>
          <p:cNvCxnSpPr>
            <a:cxnSpLocks/>
          </p:cNvCxnSpPr>
          <p:nvPr/>
        </p:nvCxnSpPr>
        <p:spPr>
          <a:xfrm flipV="1">
            <a:off x="6379535" y="5135528"/>
            <a:ext cx="733645" cy="35786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76A291-03F7-0C71-BF75-1C87F45F2079}"/>
              </a:ext>
            </a:extLst>
          </p:cNvPr>
          <p:cNvCxnSpPr>
            <a:cxnSpLocks/>
          </p:cNvCxnSpPr>
          <p:nvPr/>
        </p:nvCxnSpPr>
        <p:spPr>
          <a:xfrm>
            <a:off x="1563368" y="2427469"/>
            <a:ext cx="609345" cy="478465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3F9DBEC-7780-BB29-A87E-1B792E19B2D2}"/>
              </a:ext>
            </a:extLst>
          </p:cNvPr>
          <p:cNvCxnSpPr>
            <a:cxnSpLocks/>
          </p:cNvCxnSpPr>
          <p:nvPr/>
        </p:nvCxnSpPr>
        <p:spPr>
          <a:xfrm flipH="1">
            <a:off x="8463516" y="1842056"/>
            <a:ext cx="1212112" cy="1826176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57BC3B4-5082-E8B0-D584-8A02CF2C127A}"/>
              </a:ext>
            </a:extLst>
          </p:cNvPr>
          <p:cNvCxnSpPr>
            <a:cxnSpLocks/>
          </p:cNvCxnSpPr>
          <p:nvPr/>
        </p:nvCxnSpPr>
        <p:spPr>
          <a:xfrm flipH="1" flipV="1">
            <a:off x="8623005" y="4157330"/>
            <a:ext cx="1342870" cy="105812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A59464B-C4F0-8FA3-0538-264A571BE37E}"/>
              </a:ext>
            </a:extLst>
          </p:cNvPr>
          <p:cNvSpPr txBox="1"/>
          <p:nvPr/>
        </p:nvSpPr>
        <p:spPr>
          <a:xfrm>
            <a:off x="3853109" y="2454187"/>
            <a:ext cx="931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axone</a:t>
            </a:r>
            <a:endParaRPr lang="fr-F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BF3913-79FD-E029-CDCB-3A6C7A65DB4C}"/>
              </a:ext>
            </a:extLst>
          </p:cNvPr>
          <p:cNvSpPr txBox="1"/>
          <p:nvPr/>
        </p:nvSpPr>
        <p:spPr>
          <a:xfrm>
            <a:off x="9667975" y="1411710"/>
            <a:ext cx="950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noyau</a:t>
            </a:r>
            <a:endParaRPr lang="fr-FR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7A60886-EE0A-C4C7-458F-4A3A610CA3E0}"/>
              </a:ext>
            </a:extLst>
          </p:cNvPr>
          <p:cNvSpPr txBox="1"/>
          <p:nvPr/>
        </p:nvSpPr>
        <p:spPr>
          <a:xfrm>
            <a:off x="9891851" y="5077891"/>
            <a:ext cx="13171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corps</a:t>
            </a:r>
          </a:p>
          <a:p>
            <a:r>
              <a:rPr lang="fr-FR" sz="2400" dirty="0"/>
              <a:t>cellulaire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192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27" grpId="0"/>
      <p:bldP spid="28" grpId="0"/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754A7B-7BCB-E36F-885D-DE34C75A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Qu’est-ce que l’intelligence?</a:t>
            </a:r>
          </a:p>
        </p:txBody>
      </p:sp>
      <p:pic>
        <p:nvPicPr>
          <p:cNvPr id="4" name="Picture 3" descr="A statue of a person thinking&#10;&#10;Description automatically generated with low confidence">
            <a:extLst>
              <a:ext uri="{FF2B5EF4-FFF2-40B4-BE49-F238E27FC236}">
                <a16:creationId xmlns:a16="http://schemas.microsoft.com/office/drawing/2014/main" id="{EA0377BE-99BD-FD52-D67F-5D0826AAAE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2597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B189F-1AC9-8B3A-FE03-2A3421584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Neurones biologiques</a:t>
            </a:r>
          </a:p>
        </p:txBody>
      </p:sp>
      <p:pic>
        <p:nvPicPr>
          <p:cNvPr id="6" name="Picture 5" descr="A spider on a web&#10;&#10;Description automatically generated with medium confidence">
            <a:extLst>
              <a:ext uri="{FF2B5EF4-FFF2-40B4-BE49-F238E27FC236}">
                <a16:creationId xmlns:a16="http://schemas.microsoft.com/office/drawing/2014/main" id="{0DD8B82A-6E22-8B1B-3ED3-2575068382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723" y="1690688"/>
            <a:ext cx="7234554" cy="45215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57456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935F-66C6-5769-3D38-E3AEA8C9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L'intégration synaptique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9BE3A8-A7EB-595A-24DD-CB08D616B730}"/>
              </a:ext>
            </a:extLst>
          </p:cNvPr>
          <p:cNvGrpSpPr/>
          <p:nvPr/>
        </p:nvGrpSpPr>
        <p:grpSpPr>
          <a:xfrm rot="10800000">
            <a:off x="1304910" y="1879493"/>
            <a:ext cx="7229489" cy="4365732"/>
            <a:chOff x="923911" y="1365996"/>
            <a:chExt cx="6623698" cy="39999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5F52F9-FBFA-F0AB-6E83-B43478E01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911" y="2471039"/>
              <a:ext cx="3366149" cy="1361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D48A01-C7C1-FC28-91C1-44C67E3E5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941488">
              <a:off x="3162288" y="4004418"/>
              <a:ext cx="3366146" cy="1361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BBA70A-97C6-BBDA-E7F3-C01F4DF28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445380" flipV="1">
              <a:off x="3664569" y="1365996"/>
              <a:ext cx="3366147" cy="13614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E8A0-5540-E6BE-9B9E-6F63CA93E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83102">
              <a:off x="4181462" y="2748256"/>
              <a:ext cx="3366147" cy="136148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FF424C1F-1247-45CF-A9FD-4D104B9D6A22}"/>
              </a:ext>
            </a:extLst>
          </p:cNvPr>
          <p:cNvSpPr/>
          <p:nvPr/>
        </p:nvSpPr>
        <p:spPr>
          <a:xfrm>
            <a:off x="3155950" y="2285775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A17D6B5-85E8-3BD8-E86E-40E6670F110D}"/>
                  </a:ext>
                </a:extLst>
              </p:cNvPr>
              <p:cNvSpPr txBox="1"/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A17D6B5-85E8-3BD8-E86E-40E6670F11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9C191BF-87D4-F951-3A29-C2CA3848A2E5}"/>
                  </a:ext>
                </a:extLst>
              </p:cNvPr>
              <p:cNvSpPr txBox="1"/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9C191BF-87D4-F951-3A29-C2CA3848A2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D6FE56D-F4CB-3426-086C-D1DA1CF9B3EB}"/>
                  </a:ext>
                </a:extLst>
              </p:cNvPr>
              <p:cNvSpPr txBox="1"/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D6FE56D-F4CB-3426-086C-D1DA1CF9B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7269C53-6EF7-A3AD-94A9-766BD9D0A834}"/>
                  </a:ext>
                </a:extLst>
              </p:cNvPr>
              <p:cNvSpPr txBox="1"/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7269C53-6EF7-A3AD-94A9-766BD9D0A8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5658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22222E-6 L 3.33333E-6 -2.22222E-6 C 0.00091 -2.22222E-6 0.00208 0.0007 0.00325 0.00139 C 0.0039 0.00162 0.00481 0.00185 0.0056 0.00232 C 0.00599 0.00232 0.00638 0.00278 0.0069 0.00324 C 0.00755 0.00347 0.00911 0.00371 0.00976 0.00417 C 0.0108 0.0044 0.01172 0.00509 0.01289 0.00556 C 0.01328 0.00556 0.01367 0.00579 0.01419 0.00602 C 0.0151 0.00625 0.01536 0.00648 0.01653 0.00695 C 0.01718 0.00695 0.0181 0.00718 0.01888 0.00741 C 0.02135 0.00834 0.02369 0.00949 0.02643 0.01019 C 0.02721 0.01019 0.02799 0.01042 0.02877 0.01065 C 0.02929 0.01065 0.02968 0.01088 0.03034 0.01111 C 0.03086 0.01111 0.03151 0.01134 0.03216 0.01181 C 0.03268 0.01181 0.0332 0.01204 0.03372 0.01227 C 0.03398 0.01227 0.03437 0.0125 0.03476 0.01273 C 0.03541 0.01273 0.03632 0.01297 0.03711 0.0132 C 0.03867 0.01343 0.03802 0.01343 0.03945 0.01412 C 0.04192 0.01459 0.03997 0.01412 0.04284 0.01482 C 0.0431 0.01482 0.04349 0.01505 0.04388 0.01528 C 0.0444 0.01528 0.04505 0.01551 0.0457 0.01574 C 0.04726 0.01667 0.04557 0.01574 0.04856 0.01667 C 0.04882 0.01667 0.04922 0.0169 0.04961 0.01713 C 0.05039 0.01736 0.0513 0.01759 0.05221 0.01806 L 0.05403 0.01898 C 0.05429 0.01898 0.05455 0.01922 0.05481 0.01945 C 0.05534 0.01968 0.05586 0.02014 0.05638 0.02084 C 0.05664 0.02107 0.05677 0.02153 0.05716 0.02176 C 0.05768 0.02199 0.05833 0.02222 0.05898 0.02269 C 0.05937 0.02315 0.05976 0.02384 0.06028 0.02431 C 0.06185 0.0257 0.06106 0.02454 0.06237 0.02616 C 0.06653 0.03148 0.06146 0.025 0.06445 0.0294 C 0.06458 0.02963 0.06497 0.02963 0.06523 0.03009 C 0.06614 0.03125 0.06627 0.03172 0.06757 0.03287 C 0.06771 0.03287 0.0681 0.0331 0.06836 0.03334 C 0.06862 0.03357 0.06875 0.03403 0.06914 0.03426 C 0.06979 0.03472 0.07148 0.03588 0.07148 0.03611 C 0.07213 0.03658 0.07343 0.03843 0.07409 0.03912 C 0.07435 0.03935 0.07474 0.03912 0.07513 0.03959 C 0.07591 0.04005 0.07682 0.04121 0.07773 0.0419 C 0.07929 0.04306 0.08125 0.04375 0.08294 0.04445 C 0.08528 0.0456 0.08476 0.0456 0.08711 0.04676 C 0.08776 0.04699 0.08867 0.04746 0.08945 0.04792 C 0.09023 0.04815 0.09114 0.04884 0.09205 0.04931 C 0.09271 0.04954 0.09336 0.04977 0.09414 0.05023 C 0.09453 0.05047 0.09492 0.0507 0.09544 0.05116 C 0.09583 0.05116 0.09622 0.05139 0.09674 0.05162 C 0.09713 0.05185 0.09752 0.05232 0.09804 0.05255 C 0.09882 0.05278 0.09974 0.05301 0.10065 0.05347 C 0.10651 0.05602 0.10351 0.05486 0.10794 0.05718 C 0.10859 0.05741 0.10924 0.05764 0.11002 0.0581 C 0.11106 0.05857 0.1125 0.05996 0.11341 0.06088 C 0.11445 0.06181 0.11523 0.0625 0.11653 0.0632 C 0.12018 0.06459 0.122 0.06412 0.12643 0.06459 C 0.12682 0.06459 0.12929 0.06459 0.13034 0.06551 C 0.1306 0.06551 0.13073 0.06621 0.13112 0.06644 C 0.13151 0.06667 0.13216 0.0669 0.13268 0.06736 C 0.1332 0.06806 0.13424 0.06945 0.13502 0.07014 C 0.13567 0.07037 0.13632 0.0706 0.13711 0.0713 C 0.13906 0.07222 0.13828 0.07222 0.14049 0.07315 C 0.14231 0.07384 0.14453 0.07384 0.14648 0.07408 C 0.14752 0.07408 0.14869 0.07431 0.14987 0.07454 C 0.15286 0.07523 0.14935 0.07408 0.15247 0.07616 C 0.15299 0.07639 0.15364 0.07662 0.15429 0.07709 C 0.15703 0.08056 0.15534 0.07871 0.1595 0.08172 L 0.1595 0.08195 C 0.16132 0.0838 0.16028 0.0831 0.16263 0.0838 C 0.16458 0.08519 0.16315 0.08426 0.16523 0.08519 C 0.16744 0.08611 0.16692 0.08588 0.16914 0.08704 C 0.1694 0.08704 0.16979 0.08727 0.17018 0.0875 C 0.1707 0.08773 0.172 0.08912 0.17252 0.08959 C 0.17278 0.08982 0.17304 0.09005 0.1733 0.09051 C 0.17356 0.09074 0.17369 0.09144 0.17409 0.0919 C 0.17435 0.09236 0.17617 0.09422 0.17669 0.09537 C 0.17799 0.09769 0.17604 0.09584 0.17825 0.09861 C 0.1832 0.10463 0.17877 0.09908 0.18242 0.10232 C 0.1858 0.10509 0.18151 0.10162 0.18424 0.10371 C 0.1845 0.10394 0.18489 0.10417 0.18528 0.10463 C 0.18541 0.10463 0.1858 0.10463 0.18606 0.10486 C 0.18698 0.10556 0.18698 0.10625 0.18789 0.10787 C 0.18802 0.1081 0.18841 0.10834 0.18867 0.1088 C 0.1888 0.10926 0.18893 0.10972 0.18919 0.11019 C 0.18932 0.11065 0.18971 0.11088 0.18997 0.11158 C 0.19023 0.11227 0.19049 0.11482 0.19075 0.11621 C 0.19049 0.12963 0.19062 0.12755 0.19023 0.13704 C 0.18997 0.1419 0.19023 0.14005 0.18971 0.14306 C 0.18984 0.14977 0.18971 0.15047 0.19023 0.15602 C 0.19023 0.15672 0.19036 0.15741 0.19049 0.15834 C 0.19062 0.15949 0.19101 0.16204 0.19101 0.16227 C 0.19088 0.16551 0.19101 0.16968 0.19075 0.17361 C 0.19062 0.17431 0.1901 0.17477 0.18997 0.17547 C 0.18971 0.1757 0.18958 0.17616 0.18945 0.17685 C 0.18802 0.18102 0.18997 0.17616 0.18789 0.18056 C 0.18763 0.18079 0.1875 0.18125 0.18737 0.18195 C 0.18632 0.18449 0.18659 0.18357 0.18606 0.18658 C 0.18593 0.18797 0.1858 0.18935 0.1858 0.19097 C 0.18554 0.19306 0.18528 0.19722 0.18528 0.19746 C 0.18489 0.20926 0.18489 0.20533 0.18528 0.21968 C 0.18528 0.2213 0.18541 0.22593 0.1858 0.22847 C 0.18619 0.23125 0.18659 0.23449 0.18737 0.2375 C 0.18776 0.23935 0.18828 0.24028 0.18867 0.24236 C 0.18867 0.24306 0.1888 0.24375 0.18893 0.24468 C 0.18906 0.24537 0.18919 0.24607 0.18945 0.24699 C 0.18971 0.24861 0.18958 0.24861 0.18997 0.25047 C 0.19062 0.25347 0.19049 0.25139 0.19101 0.25533 C 0.19101 0.25625 0.19114 0.25741 0.19127 0.25857 C 0.19127 0.25903 0.1914 0.25972 0.19153 0.26042 C 0.19153 0.26134 0.19166 0.26204 0.19179 0.26297 C 0.19192 0.26366 0.19205 0.26435 0.19231 0.26528 C 0.19231 0.26597 0.19231 0.26667 0.19257 0.26759 C 0.19257 0.26806 0.19284 0.26875 0.1931 0.26945 C 0.1931 0.26968 0.19323 0.27037 0.19336 0.27107 C 0.19349 0.27246 0.19388 0.27384 0.19414 0.27547 C 0.19414 0.27593 0.19414 0.27662 0.1944 0.27732 C 0.19453 0.27778 0.19492 0.27801 0.19518 0.27871 C 0.19687 0.28218 0.19531 0.2794 0.19622 0.28102 L 0.1983 0.28496 " pathEditMode="relative" rAng="0" ptsTypes="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09" y="14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935F-66C6-5769-3D38-E3AEA8C9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L'intégration synaptique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9BE3A8-A7EB-595A-24DD-CB08D616B730}"/>
              </a:ext>
            </a:extLst>
          </p:cNvPr>
          <p:cNvGrpSpPr/>
          <p:nvPr/>
        </p:nvGrpSpPr>
        <p:grpSpPr>
          <a:xfrm rot="10800000">
            <a:off x="1304910" y="1879493"/>
            <a:ext cx="7229489" cy="4365732"/>
            <a:chOff x="923911" y="1365996"/>
            <a:chExt cx="6623698" cy="39999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5F52F9-FBFA-F0AB-6E83-B43478E01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911" y="2471039"/>
              <a:ext cx="3366149" cy="1361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D48A01-C7C1-FC28-91C1-44C67E3E5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941488">
              <a:off x="3162287" y="4004418"/>
              <a:ext cx="3366146" cy="1361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BBA70A-97C6-BBDA-E7F3-C01F4DF28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445380" flipV="1">
              <a:off x="3664568" y="1365996"/>
              <a:ext cx="3366147" cy="13614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E8A0-5540-E6BE-9B9E-6F63CA93E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83102">
              <a:off x="4181462" y="2748256"/>
              <a:ext cx="3366147" cy="136148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FF424C1F-1247-45CF-A9FD-4D104B9D6A22}"/>
              </a:ext>
            </a:extLst>
          </p:cNvPr>
          <p:cNvSpPr/>
          <p:nvPr/>
        </p:nvSpPr>
        <p:spPr>
          <a:xfrm>
            <a:off x="3012282" y="2141015"/>
            <a:ext cx="466454" cy="4664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45CA42-E072-E6F6-05CB-91E6FF7F207E}"/>
                  </a:ext>
                </a:extLst>
              </p:cNvPr>
              <p:cNvSpPr txBox="1"/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45CA42-E072-E6F6-05CB-91E6FF7F20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6CF8716-8D15-C511-C226-51DD239C06F8}"/>
                  </a:ext>
                </a:extLst>
              </p:cNvPr>
              <p:cNvSpPr txBox="1"/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6CF8716-8D15-C511-C226-51DD239C06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CEACD57-2109-6B3C-46A5-002C34293DED}"/>
                  </a:ext>
                </a:extLst>
              </p:cNvPr>
              <p:cNvSpPr txBox="1"/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CEACD57-2109-6B3C-46A5-002C34293D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73165E8-992C-2B70-8E99-CC395DB328CA}"/>
                  </a:ext>
                </a:extLst>
              </p:cNvPr>
              <p:cNvSpPr txBox="1"/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73165E8-992C-2B70-8E99-CC395DB32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636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44444E-6 L 4.16667E-6 -4.44444E-6 C 0.00091 -4.44444E-6 0.00208 0.00047 0.00325 0.00116 C 0.0039 0.00139 0.00481 0.00162 0.00559 0.00209 C 0.00599 0.00209 0.00638 0.00255 0.0069 0.00301 C 0.00755 0.00325 0.00911 0.00348 0.00976 0.00394 C 0.0108 0.00417 0.01171 0.00487 0.01289 0.00533 C 0.01328 0.00533 0.01367 0.00556 0.01419 0.00579 C 0.0151 0.00602 0.01536 0.00625 0.01653 0.00672 C 0.01718 0.00672 0.01809 0.00695 0.01888 0.00718 C 0.02135 0.00811 0.02369 0.00926 0.0263 0.00996 C 0.02708 0.00996 0.02786 0.01019 0.02864 0.01042 C 0.02916 0.01042 0.02955 0.01065 0.0302 0.01112 C 0.03073 0.01112 0.03138 0.01135 0.03203 0.01158 C 0.03255 0.01158 0.03307 0.01181 0.03359 0.01204 C 0.03385 0.01204 0.03424 0.01227 0.03463 0.0125 C 0.03528 0.0125 0.03619 0.01274 0.03698 0.01297 C 0.03854 0.0132 0.03789 0.0132 0.03932 0.01389 C 0.04179 0.01459 0.03984 0.01389 0.0427 0.01482 C 0.04296 0.01482 0.04336 0.01505 0.04375 0.01528 C 0.04427 0.01528 0.04492 0.01551 0.04557 0.01575 C 0.04713 0.01644 0.04544 0.01575 0.04843 0.01644 C 0.04869 0.01644 0.04908 0.01644 0.04948 0.01667 C 0.05026 0.0169 0.05117 0.01713 0.05208 0.01783 L 0.0539 0.01852 C 0.05416 0.01852 0.05442 0.01875 0.05468 0.01899 C 0.0552 0.01922 0.05573 0.01968 0.05625 0.02037 C 0.05651 0.02061 0.05664 0.02107 0.05703 0.0213 C 0.05755 0.02153 0.0582 0.02176 0.05885 0.02246 C 0.05924 0.02292 0.05963 0.02338 0.06015 0.02385 C 0.06171 0.02524 0.06093 0.02408 0.06224 0.0257 C 0.0664 0.03125 0.06132 0.02454 0.06432 0.02894 C 0.06445 0.02917 0.06484 0.0294 0.0651 0.02987 C 0.06601 0.03102 0.06614 0.03149 0.06744 0.03264 C 0.06757 0.03264 0.06796 0.03287 0.06823 0.03287 C 0.06849 0.03311 0.06862 0.03357 0.06901 0.0338 C 0.06966 0.03426 0.07135 0.03542 0.07135 0.03565 C 0.072 0.03612 0.0733 0.03774 0.07395 0.03843 C 0.07421 0.03866 0.07448 0.03843 0.07487 0.03889 C 0.07565 0.03936 0.07656 0.04051 0.07747 0.04121 C 0.07903 0.04237 0.08099 0.04306 0.08268 0.04399 C 0.08502 0.04537 0.0845 0.04537 0.08684 0.04653 C 0.0875 0.04676 0.08841 0.047 0.08919 0.04746 C 0.08997 0.04769 0.09088 0.04838 0.09179 0.04885 C 0.09244 0.04908 0.09309 0.04931 0.09388 0.04954 C 0.09427 0.04977 0.09466 0.04977 0.09518 0.05024 C 0.09557 0.05024 0.09596 0.05047 0.09648 0.0507 C 0.09687 0.05093 0.09726 0.05139 0.09778 0.05162 C 0.09856 0.05186 0.09948 0.05209 0.10039 0.05278 C 0.10625 0.05533 0.10325 0.05417 0.10768 0.05649 C 0.10833 0.05672 0.10898 0.05695 0.10976 0.05741 C 0.1108 0.05787 0.11224 0.05926 0.11315 0.06019 C 0.11419 0.06112 0.11497 0.06181 0.11627 0.0625 C 0.11992 0.06389 0.12174 0.06343 0.12604 0.06389 C 0.12643 0.06389 0.1289 0.06389 0.12994 0.06482 C 0.1302 0.06482 0.13033 0.06551 0.13073 0.06575 C 0.13112 0.06598 0.13177 0.06621 0.13229 0.06644 C 0.13281 0.0669 0.13385 0.06852 0.13463 0.06922 C 0.13528 0.06945 0.13593 0.06968 0.13671 0.07014 C 0.13867 0.0713 0.13789 0.0713 0.1401 0.07223 C 0.14192 0.07292 0.14414 0.07292 0.14609 0.07315 C 0.14713 0.07315 0.14843 0.07338 0.14948 0.07362 C 0.15247 0.07454 0.14895 0.07315 0.15208 0.07524 C 0.1526 0.07547 0.15325 0.0757 0.1539 0.07616 C 0.15664 0.07987 0.15494 0.07778 0.15911 0.08102 L 0.15911 0.08125 C 0.16093 0.08287 0.15989 0.08218 0.16224 0.08287 C 0.16419 0.0838 0.16276 0.08287 0.16484 0.0838 C 0.16705 0.08473 0.16653 0.0845 0.16875 0.08565 C 0.16901 0.08565 0.1694 0.08588 0.16979 0.08612 C 0.17031 0.08635 0.17161 0.08774 0.17213 0.08866 C 0.17239 0.08889 0.17265 0.08912 0.17291 0.08959 C 0.17317 0.08982 0.17317 0.09075 0.17356 0.09121 C 0.17382 0.09167 0.17565 0.09352 0.17617 0.09422 C 0.17747 0.09653 0.17552 0.09468 0.17773 0.09746 C 0.18268 0.10348 0.17825 0.09792 0.1819 0.1007 C 0.18528 0.10394 0.18099 0.1 0.18372 0.10232 C 0.18398 0.10255 0.18437 0.10278 0.18476 0.10325 C 0.18489 0.10325 0.18528 0.10348 0.18554 0.10371 C 0.18645 0.1044 0.18645 0.1051 0.18737 0.10672 C 0.1875 0.10695 0.18789 0.10718 0.18815 0.10764 C 0.18828 0.10811 0.18841 0.10857 0.18867 0.10903 C 0.1888 0.1095 0.18919 0.10973 0.18945 0.11042 C 0.18971 0.11112 0.18997 0.11366 0.19023 0.11505 C 0.18997 0.12848 0.1901 0.12639 0.18971 0.13542 C 0.18945 0.14028 0.18971 0.13843 0.18919 0.14167 C 0.18932 0.14885 0.18919 0.14931 0.18971 0.15417 C 0.18971 0.15487 0.18984 0.15556 0.18997 0.15649 C 0.1901 0.15787 0.19049 0.16065 0.19049 0.16088 C 0.19036 0.16436 0.19049 0.16783 0.19023 0.17176 C 0.1901 0.17246 0.18958 0.17292 0.18945 0.17362 C 0.18919 0.17385 0.18906 0.17431 0.18893 0.175 C 0.1875 0.1794 0.18945 0.17431 0.18737 0.17894 C 0.18711 0.17917 0.18698 0.17963 0.18684 0.18033 C 0.1858 0.18264 0.18606 0.18218 0.18554 0.18473 C 0.18541 0.18612 0.18528 0.1875 0.18528 0.18866 C 0.18502 0.19075 0.18476 0.19561 0.18476 0.19584 C 0.18437 0.20695 0.18437 0.20325 0.18476 0.21737 C 0.18476 0.21899 0.18489 0.22362 0.18528 0.22616 C 0.18567 0.22894 0.18606 0.23241 0.18684 0.23473 C 0.18724 0.23681 0.18776 0.23797 0.18815 0.24005 C 0.18815 0.24075 0.18828 0.24144 0.18841 0.24237 C 0.18854 0.24306 0.18867 0.24375 0.18893 0.24445 C 0.18919 0.24607 0.18906 0.24607 0.18945 0.24792 C 0.1901 0.2507 0.18997 0.24908 0.19049 0.25278 C 0.19049 0.25371 0.19062 0.25487 0.19075 0.25602 C 0.19075 0.25649 0.19088 0.25718 0.19101 0.25787 C 0.19101 0.25857 0.19114 0.2595 0.19127 0.26042 C 0.1914 0.26112 0.19153 0.26181 0.19179 0.26274 C 0.19179 0.2632 0.19179 0.26389 0.19205 0.26505 C 0.19205 0.26551 0.19231 0.26575 0.19257 0.26644 C 0.19257 0.2669 0.1927 0.2676 0.19283 0.26829 C 0.19296 0.26968 0.19336 0.27107 0.19362 0.27269 C 0.19362 0.27315 0.19362 0.27385 0.19388 0.27454 C 0.19401 0.275 0.1944 0.27524 0.19466 0.27593 C 0.19635 0.2794 0.19479 0.27662 0.1957 0.27825 L 0.19804 0.28241 " pathEditMode="relative" rAng="0" ptsTypes="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96" y="1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882 0.28889 L 0.19882 0.28889 C 0.20143 0.28912 0.20416 0.28935 0.20677 0.28935 C 0.21484 0.28912 0.21432 0.28889 0.21953 0.28819 C 0.22044 0.28819 0.22148 0.28796 0.22239 0.28796 C 0.22669 0.28726 0.22474 0.2875 0.22825 0.28657 C 0.22929 0.28611 0.2302 0.28611 0.23125 0.28588 C 0.23281 0.28426 0.23164 0.28518 0.23476 0.28449 C 0.23776 0.28356 0.23398 0.28426 0.24023 0.28379 C 0.2427 0.2831 0.24257 0.2831 0.24622 0.2831 C 0.25039 0.2831 0.25455 0.28333 0.25872 0.28333 C 0.25924 0.28356 0.25976 0.28356 0.26028 0.28379 C 0.26132 0.28379 0.26224 0.28379 0.26328 0.28402 C 0.26354 0.28402 0.26393 0.28426 0.26419 0.28449 C 0.26601 0.28495 0.26692 0.28495 0.26849 0.28541 C 0.26888 0.28564 0.26914 0.28588 0.26953 0.28611 C 0.27083 0.2868 0.27018 0.28588 0.27187 0.28726 C 0.27252 0.28773 0.27304 0.28842 0.27382 0.28889 C 0.27487 0.28958 0.27656 0.29074 0.27773 0.29097 C 0.27838 0.2912 0.27903 0.2912 0.27968 0.29143 C 0.28385 0.29213 0.27786 0.29143 0.28684 0.29213 L 0.29114 0.29236 C 0.29257 0.29259 0.2944 0.29305 0.2957 0.29305 C 0.29778 0.29328 0.29987 0.29328 0.30195 0.29351 C 0.30599 0.29328 0.31002 0.29328 0.31406 0.29305 C 0.32044 0.29259 0.31588 0.29259 0.3207 0.29166 C 0.32187 0.29143 0.32317 0.29143 0.32434 0.29143 L 0.32786 0.29074 C 0.32942 0.29027 0.33177 0.28981 0.33333 0.28958 L 0.35013 0.28889 C 0.35065 0.28889 0.35117 0.28865 0.35169 0.28865 C 0.36276 0.28865 0.36093 0.28842 0.36718 0.28935 C 0.3694 0.28981 0.36731 0.28912 0.36953 0.29027 C 0.37005 0.29051 0.37057 0.29074 0.37109 0.29097 C 0.37122 0.2912 0.37148 0.2912 0.37161 0.29143 C 0.372 0.29166 0.37226 0.29213 0.37265 0.29236 C 0.37304 0.29259 0.37343 0.29259 0.37382 0.29282 C 0.37682 0.29375 0.37252 0.29236 0.37591 0.29351 C 0.3763 0.29375 0.37656 0.29398 0.37695 0.29421 C 0.37838 0.2949 0.37851 0.2949 0.37981 0.29514 C 0.3802 0.29537 0.38059 0.29537 0.38099 0.2956 C 0.38268 0.29606 0.38437 0.29629 0.38593 0.29652 C 0.38684 0.29676 0.38789 0.29676 0.3888 0.29699 C 0.39088 0.29861 0.38841 0.29676 0.39062 0.29791 C 0.39088 0.29814 0.39114 0.29861 0.3914 0.29861 C 0.39218 0.29907 0.39296 0.29907 0.39375 0.2993 C 0.39557 0.3 0.39453 0.29976 0.397 0.3 C 0.39739 0.30023 0.39765 0.30046 0.39804 0.30046 C 0.39948 0.30069 0.40234 0.30092 0.40234 0.30092 L 0.40377 0.30092 " pathEditMode="relative" ptsTypes="AAAAAAAAAAAAAAAAAAAAAAAAAAAAAAAAAAAAAAAAAAAAAAAAAA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xit" presetSubtype="2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935F-66C6-5769-3D38-E3AEA8C9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L'intégration synaptique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9BE3A8-A7EB-595A-24DD-CB08D616B730}"/>
              </a:ext>
            </a:extLst>
          </p:cNvPr>
          <p:cNvGrpSpPr/>
          <p:nvPr/>
        </p:nvGrpSpPr>
        <p:grpSpPr>
          <a:xfrm rot="10800000">
            <a:off x="1304910" y="1879493"/>
            <a:ext cx="7229489" cy="4365732"/>
            <a:chOff x="923911" y="1365996"/>
            <a:chExt cx="6623698" cy="39999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5F52F9-FBFA-F0AB-6E83-B43478E01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911" y="2471039"/>
              <a:ext cx="3366149" cy="1361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D48A01-C7C1-FC28-91C1-44C67E3E5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941488">
              <a:off x="3162287" y="4004418"/>
              <a:ext cx="3366146" cy="1361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BBA70A-97C6-BBDA-E7F3-C01F4DF28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445380" flipV="1">
              <a:off x="3664568" y="1365996"/>
              <a:ext cx="3366147" cy="13614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E8A0-5540-E6BE-9B9E-6F63CA93E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83102">
              <a:off x="4181462" y="2748256"/>
              <a:ext cx="3366147" cy="136148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FF424C1F-1247-45CF-A9FD-4D104B9D6A22}"/>
              </a:ext>
            </a:extLst>
          </p:cNvPr>
          <p:cNvSpPr/>
          <p:nvPr/>
        </p:nvSpPr>
        <p:spPr>
          <a:xfrm>
            <a:off x="3155950" y="2285775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1599F7B-E8F6-F83D-BBB5-5BEA53FF2439}"/>
              </a:ext>
            </a:extLst>
          </p:cNvPr>
          <p:cNvSpPr/>
          <p:nvPr/>
        </p:nvSpPr>
        <p:spPr>
          <a:xfrm>
            <a:off x="2030571" y="4093854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5AF5BE-68A2-BA82-F451-9814770B3050}"/>
              </a:ext>
            </a:extLst>
          </p:cNvPr>
          <p:cNvSpPr/>
          <p:nvPr/>
        </p:nvSpPr>
        <p:spPr>
          <a:xfrm>
            <a:off x="2576830" y="5406859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E3075-40D5-5758-0788-459FD96CB8C1}"/>
                  </a:ext>
                </a:extLst>
              </p:cNvPr>
              <p:cNvSpPr txBox="1"/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E3075-40D5-5758-0788-459FD96CB8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2CE794-6A98-8781-0C40-BE47DDFC872C}"/>
                  </a:ext>
                </a:extLst>
              </p:cNvPr>
              <p:cNvSpPr txBox="1"/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2CE794-6A98-8781-0C40-BE47DDFC8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D3DFFB7-A7F7-E503-EA3B-28A5F3F0DD61}"/>
                  </a:ext>
                </a:extLst>
              </p:cNvPr>
              <p:cNvSpPr txBox="1"/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D3DFFB7-A7F7-E503-EA3B-28A5F3F0D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55FBB3-A9C8-E52F-3C76-76BA17682E9A}"/>
                  </a:ext>
                </a:extLst>
              </p:cNvPr>
              <p:cNvSpPr txBox="1"/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55FBB3-A9C8-E52F-3C76-76BA17682E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9492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22222E-6 L 3.33333E-6 0.00023 C 0.00091 0.00023 0.00208 0.00093 0.00325 0.00162 C 0.0039 0.00185 0.00481 0.00209 0.0056 0.00255 C 0.00599 0.00255 0.00638 0.00301 0.0069 0.00347 C 0.00755 0.00371 0.00911 0.00394 0.00976 0.0044 C 0.0108 0.00463 0.01172 0.00533 0.01289 0.00579 C 0.01328 0.00579 0.01367 0.00602 0.01419 0.00625 C 0.0151 0.00648 0.01536 0.00672 0.01653 0.00718 C 0.01718 0.00718 0.0181 0.00741 0.01888 0.00764 C 0.02135 0.00857 0.02369 0.00972 0.02643 0.01042 C 0.02721 0.01042 0.02799 0.01065 0.02877 0.01088 C 0.02929 0.01088 0.02968 0.01111 0.03034 0.01134 C 0.03086 0.01134 0.03151 0.01158 0.03216 0.01204 C 0.03268 0.01204 0.0332 0.01227 0.03372 0.0125 C 0.03398 0.0125 0.03437 0.01273 0.03476 0.01297 C 0.03541 0.01297 0.03632 0.0132 0.03711 0.01343 C 0.03867 0.01366 0.03802 0.01366 0.03945 0.01435 C 0.04192 0.01482 0.03997 0.01435 0.04284 0.01505 C 0.0431 0.01505 0.04349 0.01528 0.04388 0.01551 C 0.0444 0.01551 0.04505 0.01574 0.0457 0.01597 C 0.04726 0.0169 0.04557 0.01597 0.04856 0.0169 C 0.04882 0.0169 0.04922 0.01713 0.04948 0.01736 C 0.05026 0.01759 0.05117 0.01783 0.05208 0.01829 L 0.0539 0.01922 C 0.05416 0.01922 0.05442 0.01945 0.05468 0.01968 C 0.05521 0.01991 0.05573 0.02037 0.05625 0.02107 C 0.05651 0.0213 0.05664 0.02176 0.05703 0.02199 C 0.05755 0.02222 0.0582 0.02246 0.05885 0.02292 C 0.05924 0.02338 0.05963 0.02408 0.06015 0.02454 C 0.06172 0.02593 0.06093 0.02477 0.06224 0.02639 C 0.0664 0.03172 0.06132 0.02523 0.06432 0.02963 C 0.06445 0.02986 0.06484 0.02986 0.0651 0.03033 C 0.06601 0.03148 0.06614 0.03195 0.06744 0.0331 C 0.06757 0.0331 0.06797 0.03334 0.06823 0.03357 C 0.06849 0.0338 0.06862 0.03426 0.06901 0.03449 C 0.06966 0.03496 0.07135 0.03611 0.07135 0.03634 C 0.072 0.03681 0.0733 0.03866 0.07396 0.03935 C 0.07422 0.03959 0.07461 0.03935 0.075 0.03982 C 0.07578 0.04028 0.07669 0.04144 0.0776 0.04213 C 0.07916 0.04329 0.08112 0.04398 0.08281 0.04468 C 0.08515 0.04584 0.08463 0.04584 0.08698 0.04699 C 0.08763 0.04722 0.08854 0.04769 0.08932 0.04815 C 0.0901 0.04838 0.09101 0.04908 0.09192 0.04954 C 0.09257 0.04977 0.09323 0.05 0.09401 0.05047 C 0.0944 0.0507 0.09479 0.05093 0.09531 0.05139 C 0.0957 0.05139 0.09609 0.05162 0.09661 0.05185 C 0.097 0.05209 0.09739 0.05255 0.09791 0.05278 C 0.09869 0.05301 0.09948 0.05324 0.10039 0.05371 C 0.10625 0.05625 0.10325 0.05509 0.10768 0.05741 C 0.10833 0.05764 0.10898 0.05787 0.10976 0.05834 C 0.1108 0.0588 0.11224 0.06019 0.11315 0.06111 C 0.11419 0.06204 0.11497 0.06273 0.11627 0.06343 C 0.11992 0.06482 0.12174 0.06435 0.12617 0.06482 C 0.12656 0.06482 0.12903 0.06482 0.13007 0.06574 C 0.13034 0.06574 0.13047 0.06644 0.13086 0.06667 C 0.13125 0.0669 0.1319 0.06713 0.13242 0.06759 C 0.13294 0.06829 0.13398 0.06968 0.13476 0.07037 C 0.13541 0.0706 0.13606 0.07084 0.13685 0.07153 C 0.1388 0.07246 0.13802 0.07246 0.14023 0.07338 C 0.14205 0.07408 0.14427 0.07408 0.14622 0.07431 C 0.14726 0.07431 0.1483 0.07454 0.14948 0.07477 C 0.15247 0.07547 0.14896 0.07431 0.15208 0.07639 C 0.1526 0.07662 0.15325 0.07685 0.1539 0.07732 C 0.15664 0.08079 0.15494 0.07894 0.15911 0.08195 L 0.15911 0.08218 C 0.16093 0.08403 0.15989 0.08334 0.16224 0.08403 C 0.16419 0.08542 0.16276 0.08449 0.16484 0.08542 C 0.16705 0.08634 0.16653 0.08611 0.16875 0.08727 C 0.16901 0.08727 0.1694 0.0875 0.16979 0.08773 C 0.17031 0.08797 0.17161 0.08935 0.17213 0.08982 C 0.17239 0.09005 0.17265 0.09028 0.17291 0.09074 C 0.17317 0.09097 0.1733 0.09167 0.17369 0.09213 C 0.17396 0.09259 0.17578 0.09445 0.1763 0.0956 C 0.1776 0.09792 0.17565 0.09607 0.17786 0.09884 C 0.18281 0.10486 0.17838 0.09931 0.18203 0.10255 C 0.18541 0.10533 0.18112 0.10185 0.18385 0.10394 C 0.18411 0.10417 0.1845 0.1044 0.18489 0.10486 C 0.18502 0.10486 0.18541 0.10486 0.18567 0.10509 C 0.18659 0.10579 0.18659 0.10648 0.1875 0.1081 C 0.18763 0.10834 0.18802 0.10857 0.18828 0.10903 C 0.18841 0.10949 0.18854 0.10996 0.1888 0.11042 C 0.18893 0.11088 0.18932 0.11111 0.18958 0.11181 C 0.18984 0.1125 0.1901 0.11505 0.19036 0.11644 C 0.1901 0.12986 0.19023 0.12778 0.18984 0.13727 C 0.18958 0.14213 0.18984 0.14028 0.18932 0.14352 C 0.18945 0.15023 0.18932 0.15093 0.18984 0.15648 C 0.18984 0.15718 0.18997 0.15787 0.1901 0.1588 C 0.19023 0.15996 0.19062 0.1625 0.19062 0.16273 C 0.19049 0.16597 0.19062 0.17014 0.19036 0.17408 C 0.19023 0.17477 0.18971 0.17523 0.18958 0.17593 C 0.18932 0.17616 0.18919 0.17662 0.18906 0.17732 C 0.18763 0.18148 0.18958 0.17662 0.1875 0.18102 C 0.18724 0.18125 0.18711 0.18172 0.18698 0.18241 C 0.18593 0.18496 0.18619 0.18403 0.18567 0.18704 C 0.18554 0.18843 0.18541 0.18982 0.18541 0.19144 C 0.18515 0.19352 0.18489 0.19769 0.18489 0.19792 C 0.1845 0.20972 0.1845 0.20579 0.18489 0.22014 C 0.18489 0.22176 0.18502 0.22639 0.18541 0.22894 C 0.1858 0.23172 0.18619 0.23496 0.18698 0.23797 C 0.18737 0.23982 0.18789 0.24074 0.18828 0.24283 C 0.18828 0.24352 0.18841 0.24422 0.18854 0.24514 C 0.18867 0.24584 0.1888 0.24653 0.18906 0.24746 C 0.18932 0.24908 0.18919 0.24908 0.18958 0.25093 C 0.19023 0.25394 0.1901 0.25185 0.19062 0.25579 C 0.19062 0.25672 0.19075 0.25787 0.19088 0.25903 C 0.19088 0.25949 0.19101 0.26019 0.19114 0.26088 C 0.19114 0.26181 0.19127 0.2625 0.1914 0.26343 C 0.19153 0.26412 0.19166 0.26482 0.19192 0.26574 C 0.19192 0.26644 0.19192 0.26713 0.19218 0.26806 C 0.19218 0.26852 0.19244 0.26922 0.19271 0.26991 C 0.19271 0.27014 0.19284 0.27084 0.19297 0.27153 C 0.1931 0.27292 0.19349 0.27431 0.19375 0.27593 C 0.19375 0.27639 0.19375 0.27709 0.19401 0.27778 C 0.19414 0.27824 0.19453 0.27847 0.19479 0.27917 C 0.19648 0.28264 0.19492 0.27986 0.19583 0.28148 L 0.19778 0.28542 " pathEditMode="relative" rAng="0" ptsTypes="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83" y="1425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00232 L -0.00104 0.00255 C 0.00052 0.00116 0.00195 -1.48148E-6 0.00365 -0.00116 C 0.00937 -0.00417 0.01523 -0.00301 0.02161 -0.00347 C 0.02227 -0.0037 0.02292 -0.00393 0.0237 -0.0044 C 0.02448 -0.00463 0.02539 -0.00463 0.0263 -0.00509 C 0.03229 -0.00833 0.02318 -0.00555 0.03216 -0.00787 C 0.03268 -0.0081 0.03307 -0.0081 0.03372 -0.00856 C 0.03437 -0.00879 0.03503 -0.00903 0.03581 -0.00949 C 0.04206 -0.0125 0.03477 -0.00972 0.04115 -0.0118 C 0.0418 -0.01204 0.04245 -0.01227 0.04323 -0.01273 C 0.04375 -0.01296 0.04414 -0.01342 0.04492 -0.01366 C 0.05091 -0.01458 0.0651 -0.01504 0.06862 -0.01528 C 0.08346 -0.01458 0.09544 -0.01366 0.11042 -0.01528 C 0.11094 -0.01528 0.11133 -0.01667 0.11198 -0.01713 C 0.11263 -0.01736 0.11328 -0.01736 0.11406 -0.01782 C 0.11458 -0.01875 0.11484 -0.01967 0.11575 -0.02037 C 0.11654 -0.02083 0.11745 -0.0206 0.11836 -0.02106 C 0.11888 -0.02129 0.1194 -0.02153 0.11992 -0.02199 C 0.12083 -0.02245 0.12292 -0.02384 0.12422 -0.02454 C 0.1276 -0.02592 0.12943 -0.02569 0.13359 -0.02639 C 0.13424 -0.02662 0.13503 -0.02685 0.13581 -0.02708 C 0.13802 -0.02754 0.14453 -0.02824 0.14648 -0.0287 C 0.14753 -0.02917 0.14844 -0.02986 0.14961 -0.03032 L 0.15508 -0.03217 C 0.15586 -0.03241 0.15677 -0.03264 0.15768 -0.03287 C 0.15898 -0.03333 0.16042 -0.03379 0.16185 -0.03472 C 0.16406 -0.03565 0.16276 -0.03518 0.16549 -0.03565 C 0.16823 -0.03565 0.17083 -0.03565 0.17344 -0.03565 C 0.17435 -0.03542 0.17526 -0.03472 0.17617 -0.03472 C 0.1776 -0.03426 0.1793 -0.03403 0.18086 -0.03379 C 0.18724 -0.03403 0.19362 -0.03403 0.2 -0.03472 C 0.20065 -0.03472 0.2013 -0.03542 0.20208 -0.03565 C 0.20338 -0.03565 0.20482 -0.03565 0.20625 -0.03565 C 0.20703 -0.03565 0.20807 -0.03565 0.20885 -0.03565 C 0.20924 -0.03495 0.20898 -0.03356 0.20937 -0.03287 C 0.21029 -0.03055 0.21146 -0.02963 0.21315 -0.0287 C 0.21367 -0.02824 0.21432 -0.02801 0.21484 -0.02778 C 0.21719 -0.02199 0.21562 -0.02338 0.21849 -0.02199 C 0.21875 -0.0206 0.21888 -0.01944 0.21953 -0.01875 C 0.21979 -0.01805 0.22057 -0.01805 0.22109 -0.01782 C 0.22161 -0.01736 0.22213 -0.01667 0.22266 -0.0162 C 0.22422 -0.01088 0.22318 -0.01366 0.22578 -0.00787 C 0.22604 -0.00694 0.22617 -0.00555 0.22682 -0.00509 C 0.2276 -0.0044 0.22838 -0.00324 0.22956 -0.00254 C 0.23021 -0.00208 0.23086 -0.00208 0.23164 -0.00185 C 0.23281 -0.00069 0.23359 0.00116 0.2349 0.00139 C 0.23555 0.00185 0.2362 0.00208 0.23698 0.00232 C 0.2375 0.00278 0.23789 0.00301 0.23854 0.00324 C 0.23984 0.00394 0.24141 0.00417 0.24271 0.00486 C 0.24622 0.00764 0.24323 0.00579 0.247 0.00741 C 0.24805 0.00787 0.24896 0.00857 0.25013 0.00903 C 0.25078 0.00949 0.25156 0.00972 0.25234 0.00996 C 0.25286 0.01042 0.25325 0.01065 0.25391 0.01065 C 0.26328 0.01389 0.25338 0.01019 0.25977 0.0125 C 0.26029 0.0132 0.26068 0.01366 0.26133 0.01412 C 0.26224 0.01482 0.26445 0.01574 0.26445 0.01597 C 0.2651 0.01667 0.26575 0.01759 0.26654 0.01829 C 0.26706 0.01898 0.26784 0.01898 0.26862 0.01921 C 0.27266 0.0206 0.27018 0.01968 0.27565 0.02083 C 0.27643 0.02107 0.27734 0.02176 0.27825 0.02176 C 0.28385 0.02292 0.28424 0.02269 0.2901 0.02269 L 0.2901 0.02292 " pathEditMode="relative" rAng="0" ptsTypes="AAAAAAAAAAAAAAAAAAAAAAAAAAAAAAAAAAAAAAAAAAAAAAAAAAAAAAAAAAAAAAA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57" y="-88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0.00115 L -6.25E-7 0.00162 L 0.0375 0.00069 C 0.03815 0.00046 0.0388 0.00023 0.03958 0.00023 C 0.0418 -0.00023 0.04427 -0.00023 0.04662 -0.00023 C 0.04792 -0.0007 0.05091 -0.00162 0.0526 -0.00162 C 0.05404 -0.00185 0.05573 -0.00209 0.05729 -0.00209 C 0.05742 -0.00232 0.06029 -0.00301 0.06068 -0.00301 C 0.06094 -0.00324 0.06133 -0.00394 0.06172 -0.00394 C 0.0625 -0.0044 0.06341 -0.0044 0.06432 -0.0044 C 0.06458 -0.00463 0.06497 -0.00486 0.06537 -0.00486 C 0.06589 -0.00533 0.06628 -0.00579 0.06693 -0.00579 C 0.06745 -0.00625 0.0681 -0.00625 0.06875 -0.00625 C 0.06901 -0.00648 0.0694 -0.00672 0.06979 -0.00672 C 0.07018 -0.00695 0.07057 -0.00718 0.07109 -0.00718 C 0.07422 -0.00903 0.07031 -0.00764 0.07396 -0.00857 C 0.07578 -0.01042 0.07461 -0.00949 0.0776 -0.01042 C 0.08073 -0.01158 0.07669 -0.01019 0.08047 -0.01135 C 0.08086 -0.01158 0.08125 -0.01158 0.08203 -0.01158 C 0.08229 -0.01181 0.08268 -0.01204 0.08307 -0.01204 C 0.08464 -0.0125 0.08633 -0.0125 0.08802 -0.0125 C 0.09037 -0.01366 0.08737 -0.01227 0.09089 -0.01389 C 0.09115 -0.01435 0.09154 -0.01459 0.09193 -0.01459 C 0.09232 -0.01505 0.09271 -0.01528 0.09323 -0.01551 C 0.09375 -0.01597 0.09544 -0.0169 0.09583 -0.0169 C 0.09662 -0.01736 0.10065 -0.01783 0.1013 -0.01783 C 0.10156 -0.01806 0.10195 -0.01829 0.10234 -0.01829 C 0.10625 -0.01829 0.11029 -0.01806 0.11432 -0.01783 L 0.13229 -0.01736 C 0.14258 -0.01435 0.13581 -0.01621 0.1612 -0.01736 C 0.16172 -0.0176 0.16211 -0.01829 0.16276 -0.01829 C 0.16628 -0.01968 0.16185 -0.01806 0.16563 -0.01968 C 0.16602 -0.01991 0.16641 -0.02014 0.16693 -0.02014 C 0.16719 -0.02037 0.16758 -0.0206 0.16797 -0.0206 C 0.16836 -0.02084 0.16875 -0.02107 0.16927 -0.02107 C 0.17162 -0.02176 0.17109 -0.0213 0.17318 -0.02199 C 0.17578 -0.02315 0.17227 -0.02199 0.17552 -0.02338 C 0.17591 -0.02385 0.17656 -0.02385 0.17708 -0.02385 C 0.1776 -0.02431 0.178 -0.02454 0.17865 -0.02477 C 0.1793 -0.025 0.17995 -0.02523 0.18073 -0.02547 C 0.18151 -0.02593 0.18242 -0.02593 0.18333 -0.02639 C 0.18607 -0.02847 0.1832 -0.02662 0.18568 -0.02778 C 0.18646 -0.02824 0.18711 -0.02917 0.18802 -0.02917 L 0.19063 -0.02986 C 0.19284 -0.03102 0.19089 -0.03033 0.19531 -0.03079 C 0.19609 -0.03102 0.19688 -0.03125 0.19766 -0.03125 C 0.19792 -0.03148 0.19805 -0.03172 0.19844 -0.03172 C 0.19961 -0.03218 0.20208 -0.03264 0.20208 -0.03241 C 0.20417 -0.03472 0.20195 -0.03287 0.20521 -0.03403 C 0.20573 -0.03426 0.20612 -0.03472 0.20677 -0.03496 C 0.20716 -0.03519 0.20755 -0.03542 0.20807 -0.03542 C 0.21172 -0.03866 0.20768 -0.03519 0.21094 -0.03797 C 0.21211 -0.03935 0.21185 -0.03866 0.21302 -0.04028 C 0.21419 -0.04236 0.2138 -0.04167 0.21458 -0.04352 C 0.2151 -0.04491 0.21537 -0.04584 0.21589 -0.04699 C 0.21615 -0.04815 0.21654 -0.04931 0.21693 -0.05023 C 0.21693 -0.05093 0.21706 -0.05209 0.21719 -0.05278 C 0.21758 -0.05718 0.21719 -0.05255 0.21771 -0.05602 C 0.21771 -0.05695 0.21784 -0.05764 0.21797 -0.05834 C 0.2181 -0.05926 0.21823 -0.05996 0.21849 -0.06088 C 0.21849 -0.06135 0.21862 -0.06204 0.21875 -0.06227 C 0.21888 -0.06297 0.21901 -0.06366 0.21927 -0.06389 C 0.21966 -0.06551 0.22018 -0.0669 0.22083 -0.06806 C 0.22096 -0.06875 0.22135 -0.06898 0.22162 -0.06945 C 0.22214 -0.07292 0.22135 -0.06898 0.22266 -0.07222 C 0.22279 -0.07269 0.22279 -0.07338 0.22292 -0.07361 C 0.22305 -0.07431 0.22318 -0.07454 0.22344 -0.075 C 0.22357 -0.07593 0.2237 -0.07685 0.22396 -0.07732 C 0.22409 -0.07824 0.22448 -0.07894 0.22474 -0.07963 C 0.22487 -0.08056 0.225 -0.08148 0.22526 -0.08241 C 0.22539 -0.08403 0.22578 -0.08704 0.22578 -0.08681 C 0.22578 -0.08889 0.22578 -0.09028 0.22604 -0.09213 C 0.22617 -0.09375 0.22656 -0.09491 0.22682 -0.0963 L 0.22708 -0.09769 C 0.22708 -0.09815 0.22721 -0.09885 0.22734 -0.09908 C 0.22774 -0.10116 0.22826 -0.10324 0.22865 -0.10486 C 0.22865 -0.10579 0.22865 -0.10718 0.22891 -0.10787 C 0.22917 -0.10996 0.22956 -0.11158 0.22995 -0.11343 C 0.23008 -0.11482 0.23021 -0.11528 0.23047 -0.11644 C 0.23047 -0.11736 0.2306 -0.11852 0.23073 -0.11922 C 0.23073 -0.12014 0.23086 -0.12084 0.23099 -0.12153 C 0.23099 -0.12292 0.23099 -0.12408 0.23125 -0.125 C 0.23125 -0.1257 0.23151 -0.12639 0.23177 -0.12685 C 0.23177 -0.12732 0.2319 -0.12801 0.23203 -0.12824 C 0.23216 -0.12917 0.23229 -0.12963 0.23255 -0.13033 C 0.23255 -0.13102 0.23268 -0.13172 0.23281 -0.13218 C 0.23346 -0.13565 0.23307 -0.13287 0.23385 -0.13542 C 0.23385 -0.13588 0.23385 -0.13658 0.23412 -0.13681 C 0.23438 -0.1382 0.23477 -0.13889 0.23516 -0.13982 L 0.23568 -0.14167 C 0.23568 -0.14236 0.23568 -0.14306 0.23594 -0.14375 C 0.2362 -0.14514 0.23659 -0.1463 0.23698 -0.14746 C 0.23711 -0.14815 0.23737 -0.14885 0.2375 -0.14931 C 0.23802 -0.15232 0.23737 -0.14931 0.23828 -0.15255 C 0.23841 -0.15371 0.23854 -0.1544 0.2388 -0.1551 C 0.23893 -0.15556 0.23906 -0.15625 0.23932 -0.15672 C 0.23932 -0.15718 0.23932 -0.15787 0.23958 -0.1581 C 0.23971 -0.1588 0.2401 -0.15903 0.24037 -0.15949 C 0.24154 -0.16227 0.2405 -0.16065 0.24193 -0.16227 C 0.2431 -0.16574 0.24154 -0.16158 0.24323 -0.16505 C 0.24388 -0.16667 0.24336 -0.16644 0.24401 -0.16644 L 0.24531 -0.16852 " pathEditMode="relative" rAng="0" ptsTypes="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66" y="-8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0" presetClass="path" presetSubtype="0" ac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01 0.02407 L 0.2901 0.02407 C 0.29349 0.02454 0.29284 0.02454 0.29766 0.02407 C 0.29857 0.02384 0.29935 0.02361 0.30026 0.02338 C 0.30052 0.02315 0.30091 0.02292 0.30117 0.02268 C 0.30117 0.02268 0.3026 0.0213 0.30286 0.0213 C 0.30521 0.02106 0.30755 0.02106 0.30976 0.02083 C 0.31484 0.02014 0.30898 0.02106 0.31953 0.02014 C 0.32187 0.02014 0.32539 0.01991 0.32812 0.01921 C 0.3306 0.01852 0.32786 0.01898 0.33086 0.01852 L 0.33489 0.01782 L 0.33724 0.01759 C 0.34297 0.01759 0.34883 0.01759 0.35443 0.01782 C 0.35495 0.01782 0.35573 0.01921 0.35599 0.01944 C 0.3569 0.02037 0.35716 0.02083 0.35807 0.0213 C 0.35872 0.02176 0.3595 0.02245 0.36042 0.02268 L 0.36641 0.02361 C 0.36706 0.02384 0.36758 0.02384 0.36823 0.02407 L 0.37266 0.02477 L 0.375 0.025 C 0.37604 0.02546 0.37721 0.02593 0.37838 0.02616 C 0.38151 0.02662 0.3862 0.02685 0.38945 0.02708 C 0.39831 0.02847 0.39167 0.02755 0.41146 0.02708 L 0.42135 0.02685 C 0.42279 0.02639 0.42487 0.02593 0.42617 0.02569 C 0.43463 0.025 0.42904 0.02546 0.44323 0.025 C 0.45013 0.02361 0.44661 0.02407 0.45833 0.02477 C 0.45911 0.02477 0.46016 0.02569 0.46068 0.02569 C 0.46133 0.02593 0.46198 0.02593 0.46276 0.02616 C 0.46289 0.02616 0.46302 0.02639 0.46328 0.02639 C 0.46497 0.02708 0.46419 0.02662 0.46562 0.02708 C 0.46614 0.02731 0.46654 0.02755 0.46693 0.02778 C 0.46758 0.02801 0.46927 0.0287 0.46953 0.02893 C 0.47005 0.02893 0.4707 0.02917 0.47135 0.02917 C 0.47292 0.03032 0.47161 0.02963 0.47344 0.03032 C 0.47409 0.03056 0.47461 0.03079 0.47526 0.03102 C 0.47552 0.03102 0.47565 0.03125 0.47604 0.03125 C 0.47669 0.03148 0.4776 0.03148 0.47838 0.03171 C 0.47891 0.03194 0.4793 0.03218 0.47995 0.03241 C 0.48164 0.03287 0.48346 0.0331 0.48516 0.03333 C 0.48724 0.03403 0.48529 0.03356 0.48906 0.03403 C 0.48971 0.03403 0.49023 0.03426 0.49088 0.03449 C 0.49154 0.03449 0.49245 0.03472 0.49323 0.03472 L 0.49427 0.03518 L 0.49557 0.03518 " pathEditMode="relative" ptsTypes="AAAAAAAAAAAAAAAAAAAAAAAAAAAAAAAAAAAAAAAAAAAAA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xit" presetSubtype="2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2" grpId="2" animBg="1"/>
      <p:bldP spid="12" grpId="3" animBg="1"/>
      <p:bldP spid="12" grpId="4" animBg="1"/>
      <p:bldP spid="13" grpId="0" animBg="1"/>
      <p:bldP spid="13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155C19-16D5-74F1-FDB9-DD6CCA68AFB5}"/>
              </a:ext>
            </a:extLst>
          </p:cNvPr>
          <p:cNvCxnSpPr>
            <a:cxnSpLocks/>
          </p:cNvCxnSpPr>
          <p:nvPr/>
        </p:nvCxnSpPr>
        <p:spPr>
          <a:xfrm flipV="1">
            <a:off x="2636585" y="3569110"/>
            <a:ext cx="908095" cy="8160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D07D96-942A-241C-B12F-F4EF75EB0CA6}"/>
              </a:ext>
            </a:extLst>
          </p:cNvPr>
          <p:cNvCxnSpPr>
            <a:cxnSpLocks/>
          </p:cNvCxnSpPr>
          <p:nvPr/>
        </p:nvCxnSpPr>
        <p:spPr>
          <a:xfrm flipV="1">
            <a:off x="2685128" y="3667432"/>
            <a:ext cx="1031466" cy="7553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53CF1AC-2F1E-E9DB-4121-AC4F69D58587}"/>
              </a:ext>
            </a:extLst>
          </p:cNvPr>
          <p:cNvCxnSpPr>
            <a:cxnSpLocks/>
          </p:cNvCxnSpPr>
          <p:nvPr/>
        </p:nvCxnSpPr>
        <p:spPr>
          <a:xfrm flipV="1">
            <a:off x="2753032" y="3861930"/>
            <a:ext cx="914401" cy="6215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459D183-CA98-AB35-FED0-E89475D08F83}"/>
              </a:ext>
            </a:extLst>
          </p:cNvPr>
          <p:cNvCxnSpPr>
            <a:cxnSpLocks/>
          </p:cNvCxnSpPr>
          <p:nvPr/>
        </p:nvCxnSpPr>
        <p:spPr>
          <a:xfrm flipV="1">
            <a:off x="2566220" y="3355279"/>
            <a:ext cx="811160" cy="10299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V="1">
            <a:off x="2487561" y="3667432"/>
            <a:ext cx="530942" cy="7177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1693637" y="4357506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synapses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EC0EC78-B258-0CE9-7486-C00CCABD7D29}"/>
              </a:ext>
            </a:extLst>
          </p:cNvPr>
          <p:cNvCxnSpPr>
            <a:cxnSpLocks/>
          </p:cNvCxnSpPr>
          <p:nvPr/>
        </p:nvCxnSpPr>
        <p:spPr>
          <a:xfrm flipV="1">
            <a:off x="8518292" y="2895600"/>
            <a:ext cx="920676" cy="9242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B674AE-21AA-0073-AA90-635004B8223B}"/>
              </a:ext>
            </a:extLst>
          </p:cNvPr>
          <p:cNvCxnSpPr>
            <a:cxnSpLocks/>
          </p:cNvCxnSpPr>
          <p:nvPr/>
        </p:nvCxnSpPr>
        <p:spPr>
          <a:xfrm flipV="1">
            <a:off x="8598441" y="2962275"/>
            <a:ext cx="1174209" cy="8996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655943" y="3279775"/>
            <a:ext cx="1532632" cy="6383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C92BFDF-AD62-6604-3DA3-23F30336E365}"/>
              </a:ext>
            </a:extLst>
          </p:cNvPr>
          <p:cNvCxnSpPr>
            <a:cxnSpLocks/>
          </p:cNvCxnSpPr>
          <p:nvPr/>
        </p:nvCxnSpPr>
        <p:spPr>
          <a:xfrm flipV="1">
            <a:off x="8469131" y="3006725"/>
            <a:ext cx="658994" cy="8131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5096295-873C-4299-7F05-D47886E447BA}"/>
              </a:ext>
            </a:extLst>
          </p:cNvPr>
          <p:cNvCxnSpPr>
            <a:cxnSpLocks/>
          </p:cNvCxnSpPr>
          <p:nvPr/>
        </p:nvCxnSpPr>
        <p:spPr>
          <a:xfrm flipV="1">
            <a:off x="8390472" y="3171825"/>
            <a:ext cx="356653" cy="6480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923403" y="3800266"/>
            <a:ext cx="1039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poids</a:t>
            </a:r>
          </a:p>
        </p:txBody>
      </p:sp>
    </p:spTree>
    <p:extLst>
      <p:ext uri="{BB962C8B-B14F-4D97-AF65-F5344CB8AC3E}">
        <p14:creationId xmlns:p14="http://schemas.microsoft.com/office/powerpoint/2010/main" val="250892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H="1" flipV="1">
            <a:off x="3374151" y="3773637"/>
            <a:ext cx="657075" cy="39596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4031226" y="4043594"/>
            <a:ext cx="1646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corps cellulaire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378688" y="4240527"/>
            <a:ext cx="776749" cy="47122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325032" y="4447248"/>
            <a:ext cx="1284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fonction d’agrégat</a:t>
            </a:r>
          </a:p>
        </p:txBody>
      </p:sp>
    </p:spTree>
    <p:extLst>
      <p:ext uri="{BB962C8B-B14F-4D97-AF65-F5344CB8AC3E}">
        <p14:creationId xmlns:p14="http://schemas.microsoft.com/office/powerpoint/2010/main" val="379785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H="1" flipV="1">
            <a:off x="3629790" y="5136337"/>
            <a:ext cx="657075" cy="3959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4254965" y="5341197"/>
            <a:ext cx="759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axone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311579" y="5532298"/>
            <a:ext cx="1056681" cy="1630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496335" y="5512784"/>
            <a:ext cx="1022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sorties</a:t>
            </a:r>
          </a:p>
        </p:txBody>
      </p:sp>
    </p:spTree>
    <p:extLst>
      <p:ext uri="{BB962C8B-B14F-4D97-AF65-F5344CB8AC3E}">
        <p14:creationId xmlns:p14="http://schemas.microsoft.com/office/powerpoint/2010/main" val="13211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155C19-16D5-74F1-FDB9-DD6CCA68AFB5}"/>
              </a:ext>
            </a:extLst>
          </p:cNvPr>
          <p:cNvCxnSpPr>
            <a:cxnSpLocks/>
          </p:cNvCxnSpPr>
          <p:nvPr/>
        </p:nvCxnSpPr>
        <p:spPr>
          <a:xfrm flipV="1">
            <a:off x="2636585" y="3569110"/>
            <a:ext cx="908095" cy="8160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D07D96-942A-241C-B12F-F4EF75EB0CA6}"/>
              </a:ext>
            </a:extLst>
          </p:cNvPr>
          <p:cNvCxnSpPr>
            <a:cxnSpLocks/>
          </p:cNvCxnSpPr>
          <p:nvPr/>
        </p:nvCxnSpPr>
        <p:spPr>
          <a:xfrm flipV="1">
            <a:off x="2685128" y="3667432"/>
            <a:ext cx="1031466" cy="7553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53CF1AC-2F1E-E9DB-4121-AC4F69D58587}"/>
              </a:ext>
            </a:extLst>
          </p:cNvPr>
          <p:cNvCxnSpPr>
            <a:cxnSpLocks/>
          </p:cNvCxnSpPr>
          <p:nvPr/>
        </p:nvCxnSpPr>
        <p:spPr>
          <a:xfrm flipV="1">
            <a:off x="2753032" y="3861930"/>
            <a:ext cx="914401" cy="6215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459D183-CA98-AB35-FED0-E89475D08F83}"/>
              </a:ext>
            </a:extLst>
          </p:cNvPr>
          <p:cNvCxnSpPr>
            <a:cxnSpLocks/>
          </p:cNvCxnSpPr>
          <p:nvPr/>
        </p:nvCxnSpPr>
        <p:spPr>
          <a:xfrm flipV="1">
            <a:off x="2566220" y="3355279"/>
            <a:ext cx="811160" cy="10299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V="1">
            <a:off x="2487561" y="3667432"/>
            <a:ext cx="530942" cy="7177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1693637" y="4357506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synapses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EC0EC78-B258-0CE9-7486-C00CCABD7D29}"/>
              </a:ext>
            </a:extLst>
          </p:cNvPr>
          <p:cNvCxnSpPr>
            <a:cxnSpLocks/>
          </p:cNvCxnSpPr>
          <p:nvPr/>
        </p:nvCxnSpPr>
        <p:spPr>
          <a:xfrm flipV="1">
            <a:off x="8518292" y="2895600"/>
            <a:ext cx="920676" cy="9242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B674AE-21AA-0073-AA90-635004B8223B}"/>
              </a:ext>
            </a:extLst>
          </p:cNvPr>
          <p:cNvCxnSpPr>
            <a:cxnSpLocks/>
          </p:cNvCxnSpPr>
          <p:nvPr/>
        </p:nvCxnSpPr>
        <p:spPr>
          <a:xfrm flipV="1">
            <a:off x="8598441" y="2962275"/>
            <a:ext cx="1174209" cy="8996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655943" y="3279775"/>
            <a:ext cx="1532632" cy="6383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C92BFDF-AD62-6604-3DA3-23F30336E365}"/>
              </a:ext>
            </a:extLst>
          </p:cNvPr>
          <p:cNvCxnSpPr>
            <a:cxnSpLocks/>
          </p:cNvCxnSpPr>
          <p:nvPr/>
        </p:nvCxnSpPr>
        <p:spPr>
          <a:xfrm flipV="1">
            <a:off x="8469131" y="3006725"/>
            <a:ext cx="658994" cy="8131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5096295-873C-4299-7F05-D47886E447BA}"/>
              </a:ext>
            </a:extLst>
          </p:cNvPr>
          <p:cNvCxnSpPr>
            <a:cxnSpLocks/>
          </p:cNvCxnSpPr>
          <p:nvPr/>
        </p:nvCxnSpPr>
        <p:spPr>
          <a:xfrm flipV="1">
            <a:off x="8390472" y="3171825"/>
            <a:ext cx="356653" cy="6480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923403" y="3800266"/>
            <a:ext cx="1039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poids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FFC374-5521-7778-B7CE-F6A07A55C65E}"/>
              </a:ext>
            </a:extLst>
          </p:cNvPr>
          <p:cNvCxnSpPr>
            <a:cxnSpLocks/>
          </p:cNvCxnSpPr>
          <p:nvPr/>
        </p:nvCxnSpPr>
        <p:spPr>
          <a:xfrm flipH="1" flipV="1">
            <a:off x="3374151" y="3773637"/>
            <a:ext cx="657075" cy="39596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7DBA391-55FA-4184-AF09-1AC72F2F6307}"/>
              </a:ext>
            </a:extLst>
          </p:cNvPr>
          <p:cNvSpPr txBox="1"/>
          <p:nvPr/>
        </p:nvSpPr>
        <p:spPr>
          <a:xfrm>
            <a:off x="4031226" y="4043594"/>
            <a:ext cx="1646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corps cellulaire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C8F0E1-A967-7A7D-5CF6-DD7C6007DC55}"/>
              </a:ext>
            </a:extLst>
          </p:cNvPr>
          <p:cNvCxnSpPr>
            <a:cxnSpLocks/>
          </p:cNvCxnSpPr>
          <p:nvPr/>
        </p:nvCxnSpPr>
        <p:spPr>
          <a:xfrm flipV="1">
            <a:off x="8378688" y="4240527"/>
            <a:ext cx="776749" cy="47122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AA90C42-89B9-30E4-67D6-261C0E3965A4}"/>
              </a:ext>
            </a:extLst>
          </p:cNvPr>
          <p:cNvSpPr txBox="1"/>
          <p:nvPr/>
        </p:nvSpPr>
        <p:spPr>
          <a:xfrm>
            <a:off x="7325032" y="4447248"/>
            <a:ext cx="1284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fonction d’agrégat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9763354-7708-CD22-1A4C-8C3A5844ADF0}"/>
              </a:ext>
            </a:extLst>
          </p:cNvPr>
          <p:cNvCxnSpPr>
            <a:cxnSpLocks/>
          </p:cNvCxnSpPr>
          <p:nvPr/>
        </p:nvCxnSpPr>
        <p:spPr>
          <a:xfrm flipH="1" flipV="1">
            <a:off x="3629790" y="5136337"/>
            <a:ext cx="657075" cy="3959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88622FF-EF92-B844-6153-7915E2684100}"/>
              </a:ext>
            </a:extLst>
          </p:cNvPr>
          <p:cNvSpPr txBox="1"/>
          <p:nvPr/>
        </p:nvSpPr>
        <p:spPr>
          <a:xfrm>
            <a:off x="4254965" y="5341197"/>
            <a:ext cx="759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axone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7540C07-FD18-576B-7BD6-F6BD64A95994}"/>
              </a:ext>
            </a:extLst>
          </p:cNvPr>
          <p:cNvCxnSpPr>
            <a:cxnSpLocks/>
          </p:cNvCxnSpPr>
          <p:nvPr/>
        </p:nvCxnSpPr>
        <p:spPr>
          <a:xfrm flipV="1">
            <a:off x="8311579" y="5532298"/>
            <a:ext cx="1056681" cy="1630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C2D2F31-60BB-BD94-E05B-966D0BEDDF53}"/>
              </a:ext>
            </a:extLst>
          </p:cNvPr>
          <p:cNvSpPr txBox="1"/>
          <p:nvPr/>
        </p:nvSpPr>
        <p:spPr>
          <a:xfrm>
            <a:off x="7496335" y="5512784"/>
            <a:ext cx="1022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sorties</a:t>
            </a:r>
          </a:p>
        </p:txBody>
      </p:sp>
    </p:spTree>
    <p:extLst>
      <p:ext uri="{BB962C8B-B14F-4D97-AF65-F5344CB8AC3E}">
        <p14:creationId xmlns:p14="http://schemas.microsoft.com/office/powerpoint/2010/main" val="1293831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  <p:bldP spid="22" grpId="0"/>
      <p:bldP spid="24" grpId="0"/>
      <p:bldP spid="27" grpId="0"/>
      <p:bldP spid="2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2B8CA-E9CD-A0B8-EB02-BDED963B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Tache de classification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C6868F-C61C-F7A3-8149-9809B016F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834" y="1992146"/>
            <a:ext cx="1219829" cy="33341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10A489-9D90-3C98-6A79-C5E7754C822E}"/>
              </a:ext>
            </a:extLst>
          </p:cNvPr>
          <p:cNvSpPr txBox="1"/>
          <p:nvPr/>
        </p:nvSpPr>
        <p:spPr>
          <a:xfrm>
            <a:off x="688157" y="5627802"/>
            <a:ext cx="284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Entrées: images de nombres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668D22A-A85B-8936-F188-4CA7BE15EB58}"/>
              </a:ext>
            </a:extLst>
          </p:cNvPr>
          <p:cNvCxnSpPr>
            <a:cxnSpLocks/>
          </p:cNvCxnSpPr>
          <p:nvPr/>
        </p:nvCxnSpPr>
        <p:spPr>
          <a:xfrm>
            <a:off x="3494715" y="3652941"/>
            <a:ext cx="4835950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AD592BA-27F4-43F4-E873-E94C6479E853}"/>
              </a:ext>
            </a:extLst>
          </p:cNvPr>
          <p:cNvSpPr txBox="1"/>
          <p:nvPr/>
        </p:nvSpPr>
        <p:spPr>
          <a:xfrm>
            <a:off x="8330665" y="5627802"/>
            <a:ext cx="3023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Sortie: nombre correspondant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753CECC-7D19-8F8E-B303-20BBB466FAB1}"/>
              </a:ext>
            </a:extLst>
          </p:cNvPr>
          <p:cNvGrpSpPr/>
          <p:nvPr/>
        </p:nvGrpSpPr>
        <p:grpSpPr>
          <a:xfrm>
            <a:off x="9762933" y="1646026"/>
            <a:ext cx="301685" cy="3981776"/>
            <a:chOff x="9828920" y="1529234"/>
            <a:chExt cx="301685" cy="398177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11484C-121B-435A-FBAD-9C75F0578DEC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69B5CE-3E45-DE33-0FD8-C17F68C36A1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388E727-D2A1-714B-664C-5F43532D8835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F7572F-201B-E518-DE67-D1728985A10F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8A8D211-4230-0C2A-459F-2F82596D2AE6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CAA8C0-B907-8E6A-9DC9-C68C4F541AC3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829DAA-2C0A-CA75-3D8B-0C0DF2AAF0CB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4F3C9-ABB5-60C6-8C5F-BAA0C5B18223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B09CD1-5CD8-B44B-1195-74CDAA352472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0DB62E5-389F-70CA-81AD-65CD9568121E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32935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2B8CA-E9CD-A0B8-EB02-BDED963B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Dernière couche: neurones vers classes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C6868F-C61C-F7A3-8149-9809B016F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834" y="1992146"/>
            <a:ext cx="1219829" cy="33341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10A489-9D90-3C98-6A79-C5E7754C822E}"/>
              </a:ext>
            </a:extLst>
          </p:cNvPr>
          <p:cNvSpPr txBox="1"/>
          <p:nvPr/>
        </p:nvSpPr>
        <p:spPr>
          <a:xfrm>
            <a:off x="688157" y="5627802"/>
            <a:ext cx="284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Entrées: images de nombres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D592BA-27F4-43F4-E873-E94C6479E853}"/>
              </a:ext>
            </a:extLst>
          </p:cNvPr>
          <p:cNvSpPr txBox="1"/>
          <p:nvPr/>
        </p:nvSpPr>
        <p:spPr>
          <a:xfrm>
            <a:off x="8330665" y="5627802"/>
            <a:ext cx="3023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Sortie: nombre correspondant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832A17-7FFA-1855-B760-172E5A87DB00}"/>
              </a:ext>
            </a:extLst>
          </p:cNvPr>
          <p:cNvCxnSpPr>
            <a:cxnSpLocks/>
            <a:stCxn id="3" idx="6"/>
            <a:endCxn id="15" idx="1"/>
          </p:cNvCxnSpPr>
          <p:nvPr/>
        </p:nvCxnSpPr>
        <p:spPr>
          <a:xfrm>
            <a:off x="6158797" y="1532754"/>
            <a:ext cx="3604136" cy="297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D5F5A2-571A-6E62-F33F-B66FDD3CDDD3}"/>
              </a:ext>
            </a:extLst>
          </p:cNvPr>
          <p:cNvCxnSpPr>
            <a:stCxn id="25" idx="6"/>
            <a:endCxn id="15" idx="1"/>
          </p:cNvCxnSpPr>
          <p:nvPr/>
        </p:nvCxnSpPr>
        <p:spPr>
          <a:xfrm>
            <a:off x="6158797" y="1710800"/>
            <a:ext cx="3604136" cy="1198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8BA9C5B-9876-B25C-3526-81489D4FE016}"/>
              </a:ext>
            </a:extLst>
          </p:cNvPr>
          <p:cNvCxnSpPr>
            <a:cxnSpLocks/>
            <a:stCxn id="27" idx="6"/>
            <a:endCxn id="15" idx="1"/>
          </p:cNvCxnSpPr>
          <p:nvPr/>
        </p:nvCxnSpPr>
        <p:spPr>
          <a:xfrm flipV="1">
            <a:off x="6158797" y="1830692"/>
            <a:ext cx="3604136" cy="5815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97DA88A-A627-EDC8-6F9D-2B788DC71157}"/>
              </a:ext>
            </a:extLst>
          </p:cNvPr>
          <p:cNvCxnSpPr>
            <a:cxnSpLocks/>
            <a:stCxn id="28" idx="6"/>
            <a:endCxn id="15" idx="1"/>
          </p:cNvCxnSpPr>
          <p:nvPr/>
        </p:nvCxnSpPr>
        <p:spPr>
          <a:xfrm flipV="1">
            <a:off x="6158797" y="1830692"/>
            <a:ext cx="3604136" cy="23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5E9F360-D3DB-730B-E49F-FEDC828A50FC}"/>
              </a:ext>
            </a:extLst>
          </p:cNvPr>
          <p:cNvCxnSpPr>
            <a:cxnSpLocks/>
            <a:stCxn id="29" idx="6"/>
            <a:endCxn id="15" idx="1"/>
          </p:cNvCxnSpPr>
          <p:nvPr/>
        </p:nvCxnSpPr>
        <p:spPr>
          <a:xfrm flipV="1">
            <a:off x="6158797" y="1830692"/>
            <a:ext cx="3604136" cy="41424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A5BADD2-1F2A-9768-81CB-1C5CC43D9AA4}"/>
              </a:ext>
            </a:extLst>
          </p:cNvPr>
          <p:cNvCxnSpPr>
            <a:cxnSpLocks/>
            <a:stCxn id="30" idx="6"/>
            <a:endCxn id="15" idx="1"/>
          </p:cNvCxnSpPr>
          <p:nvPr/>
        </p:nvCxnSpPr>
        <p:spPr>
          <a:xfrm flipV="1">
            <a:off x="6158797" y="1830692"/>
            <a:ext cx="3604136" cy="5922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86A8472-2787-843A-FA6D-4E8B342E8719}"/>
              </a:ext>
            </a:extLst>
          </p:cNvPr>
          <p:cNvCxnSpPr>
            <a:cxnSpLocks/>
            <a:stCxn id="31" idx="6"/>
            <a:endCxn id="15" idx="1"/>
          </p:cNvCxnSpPr>
          <p:nvPr/>
        </p:nvCxnSpPr>
        <p:spPr>
          <a:xfrm flipV="1">
            <a:off x="6158797" y="1830692"/>
            <a:ext cx="3604136" cy="770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918B624-701A-225E-00C9-5D067FC08230}"/>
              </a:ext>
            </a:extLst>
          </p:cNvPr>
          <p:cNvCxnSpPr>
            <a:cxnSpLocks/>
            <a:stCxn id="32" idx="6"/>
            <a:endCxn id="15" idx="1"/>
          </p:cNvCxnSpPr>
          <p:nvPr/>
        </p:nvCxnSpPr>
        <p:spPr>
          <a:xfrm flipV="1">
            <a:off x="6158797" y="1830692"/>
            <a:ext cx="3604136" cy="9483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B2BE844-2660-A5D7-F134-8FB87AA7FE03}"/>
              </a:ext>
            </a:extLst>
          </p:cNvPr>
          <p:cNvCxnSpPr>
            <a:cxnSpLocks/>
            <a:stCxn id="33" idx="6"/>
            <a:endCxn id="15" idx="1"/>
          </p:cNvCxnSpPr>
          <p:nvPr/>
        </p:nvCxnSpPr>
        <p:spPr>
          <a:xfrm flipV="1">
            <a:off x="6158797" y="1830692"/>
            <a:ext cx="3604136" cy="11264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BF25F72-A6D1-426E-0288-0CC0A6BD292E}"/>
              </a:ext>
            </a:extLst>
          </p:cNvPr>
          <p:cNvCxnSpPr>
            <a:cxnSpLocks/>
            <a:stCxn id="34" idx="6"/>
            <a:endCxn id="15" idx="1"/>
          </p:cNvCxnSpPr>
          <p:nvPr/>
        </p:nvCxnSpPr>
        <p:spPr>
          <a:xfrm flipV="1">
            <a:off x="6158797" y="1830692"/>
            <a:ext cx="3604136" cy="13044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C7708FF-76CF-63F7-56B2-DE1E77F65755}"/>
              </a:ext>
            </a:extLst>
          </p:cNvPr>
          <p:cNvCxnSpPr>
            <a:cxnSpLocks/>
            <a:stCxn id="35" idx="6"/>
            <a:endCxn id="15" idx="1"/>
          </p:cNvCxnSpPr>
          <p:nvPr/>
        </p:nvCxnSpPr>
        <p:spPr>
          <a:xfrm flipV="1">
            <a:off x="6158797" y="1830692"/>
            <a:ext cx="3604136" cy="14825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B4A64096-063D-1EE9-19E8-8B807A9CFC96}"/>
              </a:ext>
            </a:extLst>
          </p:cNvPr>
          <p:cNvCxnSpPr>
            <a:cxnSpLocks/>
            <a:stCxn id="36" idx="6"/>
            <a:endCxn id="15" idx="1"/>
          </p:cNvCxnSpPr>
          <p:nvPr/>
        </p:nvCxnSpPr>
        <p:spPr>
          <a:xfrm flipV="1">
            <a:off x="6158797" y="1830692"/>
            <a:ext cx="3604136" cy="16605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3D5A276D-4814-FBB2-CB98-45CA137C34DC}"/>
              </a:ext>
            </a:extLst>
          </p:cNvPr>
          <p:cNvCxnSpPr>
            <a:cxnSpLocks/>
            <a:stCxn id="37" idx="6"/>
            <a:endCxn id="15" idx="1"/>
          </p:cNvCxnSpPr>
          <p:nvPr/>
        </p:nvCxnSpPr>
        <p:spPr>
          <a:xfrm flipV="1">
            <a:off x="6158797" y="1830692"/>
            <a:ext cx="3604136" cy="18386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5F538AB-6185-4210-6D5E-80D0666AC28E}"/>
              </a:ext>
            </a:extLst>
          </p:cNvPr>
          <p:cNvCxnSpPr>
            <a:cxnSpLocks/>
            <a:stCxn id="38" idx="6"/>
            <a:endCxn id="15" idx="1"/>
          </p:cNvCxnSpPr>
          <p:nvPr/>
        </p:nvCxnSpPr>
        <p:spPr>
          <a:xfrm flipV="1">
            <a:off x="6158797" y="1830692"/>
            <a:ext cx="3604136" cy="20166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C2E096-1667-44CE-90B7-728A4BDE6101}"/>
              </a:ext>
            </a:extLst>
          </p:cNvPr>
          <p:cNvCxnSpPr>
            <a:cxnSpLocks/>
            <a:stCxn id="39" idx="6"/>
            <a:endCxn id="15" idx="1"/>
          </p:cNvCxnSpPr>
          <p:nvPr/>
        </p:nvCxnSpPr>
        <p:spPr>
          <a:xfrm flipV="1">
            <a:off x="6158797" y="1830692"/>
            <a:ext cx="3604136" cy="21947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A7C71481-FEA1-D8B6-B512-66BB3303961D}"/>
              </a:ext>
            </a:extLst>
          </p:cNvPr>
          <p:cNvCxnSpPr>
            <a:cxnSpLocks/>
            <a:stCxn id="40" idx="6"/>
            <a:endCxn id="15" idx="1"/>
          </p:cNvCxnSpPr>
          <p:nvPr/>
        </p:nvCxnSpPr>
        <p:spPr>
          <a:xfrm flipV="1">
            <a:off x="6158797" y="1830692"/>
            <a:ext cx="3604136" cy="23727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9C81F5FA-4B42-BBC2-7DA8-E3CE30F62AC3}"/>
              </a:ext>
            </a:extLst>
          </p:cNvPr>
          <p:cNvCxnSpPr>
            <a:cxnSpLocks/>
            <a:stCxn id="41" idx="6"/>
            <a:endCxn id="15" idx="1"/>
          </p:cNvCxnSpPr>
          <p:nvPr/>
        </p:nvCxnSpPr>
        <p:spPr>
          <a:xfrm flipV="1">
            <a:off x="6158797" y="1830692"/>
            <a:ext cx="3604136" cy="25507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E8A2A68D-551C-DEE9-CC74-5636EC2C6FC6}"/>
              </a:ext>
            </a:extLst>
          </p:cNvPr>
          <p:cNvCxnSpPr>
            <a:cxnSpLocks/>
            <a:stCxn id="42" idx="6"/>
            <a:endCxn id="15" idx="1"/>
          </p:cNvCxnSpPr>
          <p:nvPr/>
        </p:nvCxnSpPr>
        <p:spPr>
          <a:xfrm flipV="1">
            <a:off x="6158797" y="1830692"/>
            <a:ext cx="3604136" cy="27288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85BDE54-C25D-807F-5195-B5CC34F0FD6E}"/>
              </a:ext>
            </a:extLst>
          </p:cNvPr>
          <p:cNvCxnSpPr>
            <a:cxnSpLocks/>
            <a:stCxn id="43" idx="6"/>
            <a:endCxn id="15" idx="1"/>
          </p:cNvCxnSpPr>
          <p:nvPr/>
        </p:nvCxnSpPr>
        <p:spPr>
          <a:xfrm flipV="1">
            <a:off x="6158797" y="1830692"/>
            <a:ext cx="3604136" cy="29068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0B92406B-A131-31CC-0CE6-4619555771AD}"/>
              </a:ext>
            </a:extLst>
          </p:cNvPr>
          <p:cNvCxnSpPr>
            <a:cxnSpLocks/>
            <a:stCxn id="44" idx="6"/>
            <a:endCxn id="15" idx="1"/>
          </p:cNvCxnSpPr>
          <p:nvPr/>
        </p:nvCxnSpPr>
        <p:spPr>
          <a:xfrm flipV="1">
            <a:off x="6158797" y="1830692"/>
            <a:ext cx="3604136" cy="30849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A88CEC0-84B8-F4E6-ADFD-0B10C69A3F02}"/>
              </a:ext>
            </a:extLst>
          </p:cNvPr>
          <p:cNvCxnSpPr>
            <a:cxnSpLocks/>
            <a:stCxn id="45" idx="6"/>
            <a:endCxn id="15" idx="1"/>
          </p:cNvCxnSpPr>
          <p:nvPr/>
        </p:nvCxnSpPr>
        <p:spPr>
          <a:xfrm flipV="1">
            <a:off x="6158797" y="1830692"/>
            <a:ext cx="3604136" cy="32629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AF7EAEC-2700-B05C-0ED6-37C461FD66CD}"/>
              </a:ext>
            </a:extLst>
          </p:cNvPr>
          <p:cNvCxnSpPr>
            <a:cxnSpLocks/>
            <a:stCxn id="46" idx="6"/>
            <a:endCxn id="15" idx="1"/>
          </p:cNvCxnSpPr>
          <p:nvPr/>
        </p:nvCxnSpPr>
        <p:spPr>
          <a:xfrm flipV="1">
            <a:off x="6158797" y="1830692"/>
            <a:ext cx="3604136" cy="34410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2257D23-CFBD-1BD2-7374-4B1436D8B7C1}"/>
              </a:ext>
            </a:extLst>
          </p:cNvPr>
          <p:cNvCxnSpPr>
            <a:cxnSpLocks/>
            <a:stCxn id="47" idx="6"/>
            <a:endCxn id="15" idx="1"/>
          </p:cNvCxnSpPr>
          <p:nvPr/>
        </p:nvCxnSpPr>
        <p:spPr>
          <a:xfrm flipV="1">
            <a:off x="6158797" y="1830692"/>
            <a:ext cx="3604136" cy="36190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4D47C81-6394-AFD5-FA73-7ADFA29B255A}"/>
              </a:ext>
            </a:extLst>
          </p:cNvPr>
          <p:cNvCxnSpPr>
            <a:cxnSpLocks/>
            <a:stCxn id="48" idx="6"/>
            <a:endCxn id="15" idx="1"/>
          </p:cNvCxnSpPr>
          <p:nvPr/>
        </p:nvCxnSpPr>
        <p:spPr>
          <a:xfrm flipV="1">
            <a:off x="6158797" y="1830692"/>
            <a:ext cx="3604136" cy="37971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1D746E4E-7753-AAB4-3A61-C4207997CF46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9447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F2FDFB2D-9FD3-638F-DC56-0C60F0501DD9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7667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18CDDD1-DFD1-FBE0-FFF9-1DDA9F451549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5886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8654FF58-434D-1DF2-F798-0CAB1A48024E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4106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884925C2-6BED-7EB9-B86A-93FD95370F5F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2326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489337A-AACB-0493-2727-C0213890B5AA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054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C5B0D6B-ECDD-149D-1C49-B950DDEBB59D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8765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6B2EAF4A-9E64-57DE-F45C-D0C7D7DF52E7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6984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3F204740-6A02-0D5D-217E-888CC4DA5BDF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5204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4C0D0239-1CFA-006D-F15C-DAD5BB4BE92B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3423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9134B18-194B-8DC3-E23C-784B610E6EB5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643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BCDCCDE-EDEA-D95C-2441-9CFB89A6E0ED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645524"/>
            <a:ext cx="3324995" cy="137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05175E0B-0F08-84D0-61F0-29DF3DE215A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467478"/>
            <a:ext cx="3324995" cy="1917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3F3E4D8B-B814-3928-7D2F-422E20209A2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289432"/>
            <a:ext cx="3324995" cy="3698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BCA6E8F-3469-A637-79E1-4CE762C649EF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111386"/>
            <a:ext cx="3324995" cy="5478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7C65CF1-F716-3C3C-B5E9-263F83A09CBF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933340"/>
            <a:ext cx="3324995" cy="7259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86C4849-6845-B001-C5E5-DCEFD907A2A8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755294"/>
            <a:ext cx="3324995" cy="9039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03D200C-1145-CFB7-686A-67CF950C482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577248"/>
            <a:ext cx="3324995" cy="10819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87A6613-21E8-DB5D-9D37-C18FB17464E5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399202"/>
            <a:ext cx="3324995" cy="12600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74E3B9A4-BC1C-5DCB-826F-184CCD5D2657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221156"/>
            <a:ext cx="3324995" cy="14380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92B954C-A658-C404-7227-B9F08E332219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043110"/>
            <a:ext cx="3324995" cy="16161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EFFCBD7B-7007-6534-1F24-9FD3AAF70246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865064"/>
            <a:ext cx="3324995" cy="17941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EE7C5F91-E0AC-FC2C-D9AD-9AD2D64EBEB4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687018"/>
            <a:ext cx="3324995" cy="19722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BD0D83E-BD34-F2BF-FE1B-71FD51113E66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508982"/>
            <a:ext cx="3324995" cy="21502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BD5041D4-A408-08C5-2221-44022A6C39FC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537508"/>
            <a:ext cx="3608902" cy="694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A74D5542-F898-745A-13C3-04D188EE29E3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715554"/>
            <a:ext cx="3608902" cy="5165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7DA0A51F-F16D-9B94-AB58-2D48DBB67E3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893600"/>
            <a:ext cx="3608902" cy="33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0987E554-5790-CE6A-5CFA-FA8458DE5163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2071646"/>
            <a:ext cx="3608902" cy="1604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8D104E80-26CC-48D5-9CAA-2B87313D66F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76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896DB67-A28D-E888-A3A8-E79DA1A37FC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956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9732B463-08D7-EB9A-474C-B6984E377E8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737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5128250A-C995-8132-0692-AAF9594443C9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5517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B0E264F-3CF8-BF0C-0306-7B71228C9DF7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729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C6EEF252-EEBB-CE1F-6E17-B8049D5AF51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907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24D09F01-B00A-69D2-8A3F-5BD21110750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085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C0AA6139-BB17-1357-C781-A999E8593F2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263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159A3E0D-DB41-E2A4-6AAC-64A13D2A7276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441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BBEC4CB3-08DB-5DA6-23CD-CFEE48D3002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620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FC905EAE-8844-1FFF-3FAF-1DA9E79D0FF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798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9C5184DC-26B8-5D17-094C-5650B52A7F1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976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B52F3BC0-9C64-8FCD-E553-C64C77FD4C0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154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62A06438-7B4F-16CB-3F48-79088E19085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332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E4027E17-585B-7A66-FA1C-B8BA90BD19B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51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11DA3F12-3E63-E260-743B-1AE45E429D2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6883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4E4C5B12-8C4C-CE27-863D-D91F914B82D8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8663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A4CB3982-55A1-07A6-0B2D-1533B3A36EC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0443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AACA34E5-4FA9-B348-2545-218B9CF981D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2224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BF312CD0-F08D-2309-93A8-12121967CE3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4004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85E1E2C7-73AC-F00F-8FC1-6AC9E11ABF1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539729"/>
            <a:ext cx="3608903" cy="10937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E65673A8-C4A7-EF72-B8B5-9EB08E02221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717775"/>
            <a:ext cx="3608903" cy="91568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9F460457-D5B4-AA77-C2F9-444506DAC325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895821"/>
            <a:ext cx="3608903" cy="73763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7D088E20-B8F0-AA34-AFC3-3E6B5CD29944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073867"/>
            <a:ext cx="3608903" cy="5595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67C36B93-DFC9-61B3-2B62-71BC3718AF0A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251913"/>
            <a:ext cx="3608903" cy="3815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A3A27CF0-43E4-CD39-7B51-BBF0C3B64BA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429959"/>
            <a:ext cx="3608903" cy="2034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8BCC01E2-DEC1-9C9E-180A-8416AF5B3F6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608005"/>
            <a:ext cx="3608903" cy="254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CE9297F0-0ACB-C9B6-4043-CAA9C2A6DFB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525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5B5309F8-CD14-9005-DBAD-137EF676ACB4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3306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48C30B3B-C920-9EB5-9617-68AA06CC658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5086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5204D6C7-8C68-2216-85C9-C6273CC7689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6867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D7BBA607-C1FE-01F6-8C33-28EAB4DE8AAD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86477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222CAC21-97ED-D9A0-31AB-9CE82C6DB82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042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Connector 279">
            <a:extLst>
              <a:ext uri="{FF2B5EF4-FFF2-40B4-BE49-F238E27FC236}">
                <a16:creationId xmlns:a16="http://schemas.microsoft.com/office/drawing/2014/main" id="{C09D9E10-9D22-7239-B58E-037A209155D1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2208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406CE897-BC83-4B00-91DE-791569CE8AA6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398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0940B464-7F7F-D0F5-D835-C097481D98B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5769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B2BB7A1B-A43B-443C-B387-7740C734B82F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7550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C36DE628-B089-B73E-A68A-CEE06CDC714A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9330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22F65196-8966-99AC-E0A1-EDBD25636349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1111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C8284A6D-D527-CE5C-407D-D91F3591E18F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2891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FF4C1E-3CB1-EF24-3E2C-F186B5A8E70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4671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EDEBD452-0170-2FA1-D414-72AABC4D4AA8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6452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C85E7DF1-009B-3415-8B39-F8958E1D3F9B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8232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27084DC3-BE0D-5F57-2F0F-CE645F880E22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30013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6" name="Straight Connector 675">
            <a:extLst>
              <a:ext uri="{FF2B5EF4-FFF2-40B4-BE49-F238E27FC236}">
                <a16:creationId xmlns:a16="http://schemas.microsoft.com/office/drawing/2014/main" id="{9A21D974-D2FA-93F5-B867-F0FFC42B37EE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539729"/>
            <a:ext cx="3608903" cy="149511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7" name="Straight Connector 676">
            <a:extLst>
              <a:ext uri="{FF2B5EF4-FFF2-40B4-BE49-F238E27FC236}">
                <a16:creationId xmlns:a16="http://schemas.microsoft.com/office/drawing/2014/main" id="{BAADFD5F-0085-9DA0-696B-E31F44DE94D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717775"/>
            <a:ext cx="3608903" cy="131706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8" name="Straight Connector 677">
            <a:extLst>
              <a:ext uri="{FF2B5EF4-FFF2-40B4-BE49-F238E27FC236}">
                <a16:creationId xmlns:a16="http://schemas.microsoft.com/office/drawing/2014/main" id="{64630411-E5C1-A9C8-6113-810079B58D68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895821"/>
            <a:ext cx="3608903" cy="11390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9" name="Straight Connector 678">
            <a:extLst>
              <a:ext uri="{FF2B5EF4-FFF2-40B4-BE49-F238E27FC236}">
                <a16:creationId xmlns:a16="http://schemas.microsoft.com/office/drawing/2014/main" id="{C5C3BC82-D8FD-D3F9-08DF-D70A2FCBEA92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073867"/>
            <a:ext cx="3608903" cy="9609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0" name="Straight Connector 679">
            <a:extLst>
              <a:ext uri="{FF2B5EF4-FFF2-40B4-BE49-F238E27FC236}">
                <a16:creationId xmlns:a16="http://schemas.microsoft.com/office/drawing/2014/main" id="{25E15AB1-0A4C-5036-9AC5-1E37F4CF2D76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251913"/>
            <a:ext cx="3608903" cy="7829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1" name="Straight Connector 680">
            <a:extLst>
              <a:ext uri="{FF2B5EF4-FFF2-40B4-BE49-F238E27FC236}">
                <a16:creationId xmlns:a16="http://schemas.microsoft.com/office/drawing/2014/main" id="{7B7C8C56-61A8-EE13-3B1C-12F72127B7A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429959"/>
            <a:ext cx="3608903" cy="6048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2" name="Straight Connector 681">
            <a:extLst>
              <a:ext uri="{FF2B5EF4-FFF2-40B4-BE49-F238E27FC236}">
                <a16:creationId xmlns:a16="http://schemas.microsoft.com/office/drawing/2014/main" id="{1CCA899C-FA7C-EAA6-11D8-00AB69F514E2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608005"/>
            <a:ext cx="3608903" cy="4268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3" name="Straight Connector 682">
            <a:extLst>
              <a:ext uri="{FF2B5EF4-FFF2-40B4-BE49-F238E27FC236}">
                <a16:creationId xmlns:a16="http://schemas.microsoft.com/office/drawing/2014/main" id="{90322287-C2AB-59F1-8E76-82B5471D537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786051"/>
            <a:ext cx="3608903" cy="2487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4" name="Straight Connector 683">
            <a:extLst>
              <a:ext uri="{FF2B5EF4-FFF2-40B4-BE49-F238E27FC236}">
                <a16:creationId xmlns:a16="http://schemas.microsoft.com/office/drawing/2014/main" id="{E3B3FAA2-C2EF-CC7C-570F-5102D2E96C67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964097"/>
            <a:ext cx="3608903" cy="707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5" name="Straight Connector 684">
            <a:extLst>
              <a:ext uri="{FF2B5EF4-FFF2-40B4-BE49-F238E27FC236}">
                <a16:creationId xmlns:a16="http://schemas.microsoft.com/office/drawing/2014/main" id="{F5F2413D-006A-9B7F-72D1-989D50644F0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073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6" name="Straight Connector 685">
            <a:extLst>
              <a:ext uri="{FF2B5EF4-FFF2-40B4-BE49-F238E27FC236}">
                <a16:creationId xmlns:a16="http://schemas.microsoft.com/office/drawing/2014/main" id="{B02A141D-2BC1-DA99-ED46-872CA95E3A8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853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7" name="Straight Connector 686">
            <a:extLst>
              <a:ext uri="{FF2B5EF4-FFF2-40B4-BE49-F238E27FC236}">
                <a16:creationId xmlns:a16="http://schemas.microsoft.com/office/drawing/2014/main" id="{E9261807-F365-D83B-D964-38812580DD5C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46339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8" name="Straight Connector 687">
            <a:extLst>
              <a:ext uri="{FF2B5EF4-FFF2-40B4-BE49-F238E27FC236}">
                <a16:creationId xmlns:a16="http://schemas.microsoft.com/office/drawing/2014/main" id="{3715B5C0-5CFC-CDB7-EA38-572D7437A11F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64144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9" name="Straight Connector 688">
            <a:extLst>
              <a:ext uri="{FF2B5EF4-FFF2-40B4-BE49-F238E27FC236}">
                <a16:creationId xmlns:a16="http://schemas.microsoft.com/office/drawing/2014/main" id="{EDBE9215-5BF1-6E1C-DA73-9D8594D5BDF8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8194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0" name="Straight Connector 689">
            <a:extLst>
              <a:ext uri="{FF2B5EF4-FFF2-40B4-BE49-F238E27FC236}">
                <a16:creationId xmlns:a16="http://schemas.microsoft.com/office/drawing/2014/main" id="{3195DC30-3AB7-4D8D-9915-2357D4AFC75D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9975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1" name="Straight Connector 690">
            <a:extLst>
              <a:ext uri="{FF2B5EF4-FFF2-40B4-BE49-F238E27FC236}">
                <a16:creationId xmlns:a16="http://schemas.microsoft.com/office/drawing/2014/main" id="{68B52F48-ACBB-8AA9-F692-4B36E91A4BF2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1755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2" name="Straight Connector 691">
            <a:extLst>
              <a:ext uri="{FF2B5EF4-FFF2-40B4-BE49-F238E27FC236}">
                <a16:creationId xmlns:a16="http://schemas.microsoft.com/office/drawing/2014/main" id="{773F2D6E-7915-3BCA-320D-5934B79B989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35362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3" name="Straight Connector 692">
            <a:extLst>
              <a:ext uri="{FF2B5EF4-FFF2-40B4-BE49-F238E27FC236}">
                <a16:creationId xmlns:a16="http://schemas.microsoft.com/office/drawing/2014/main" id="{DC423307-9191-30F8-93D2-BB4A9B14F6CB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5316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4" name="Straight Connector 693">
            <a:extLst>
              <a:ext uri="{FF2B5EF4-FFF2-40B4-BE49-F238E27FC236}">
                <a16:creationId xmlns:a16="http://schemas.microsoft.com/office/drawing/2014/main" id="{6B70ECB0-6B57-F0FC-60A0-C019CD454ACE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7097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5" name="Straight Connector 694">
            <a:extLst>
              <a:ext uri="{FF2B5EF4-FFF2-40B4-BE49-F238E27FC236}">
                <a16:creationId xmlns:a16="http://schemas.microsoft.com/office/drawing/2014/main" id="{DD79BB30-5BB6-A2F3-1E82-7EA0C4B8E07A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8877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6" name="Straight Connector 695">
            <a:extLst>
              <a:ext uri="{FF2B5EF4-FFF2-40B4-BE49-F238E27FC236}">
                <a16:creationId xmlns:a16="http://schemas.microsoft.com/office/drawing/2014/main" id="{6C4320D6-6275-C0E9-B841-619DE4502DFE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0658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7" name="Straight Connector 696">
            <a:extLst>
              <a:ext uri="{FF2B5EF4-FFF2-40B4-BE49-F238E27FC236}">
                <a16:creationId xmlns:a16="http://schemas.microsoft.com/office/drawing/2014/main" id="{E63E9671-F03D-5BED-A7E0-74EBFE8A517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2438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8" name="Straight Connector 697">
            <a:extLst>
              <a:ext uri="{FF2B5EF4-FFF2-40B4-BE49-F238E27FC236}">
                <a16:creationId xmlns:a16="http://schemas.microsoft.com/office/drawing/2014/main" id="{019F2A82-CB40-C64D-3AA4-B6A6C54573C8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4219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9" name="Straight Connector 698">
            <a:extLst>
              <a:ext uri="{FF2B5EF4-FFF2-40B4-BE49-F238E27FC236}">
                <a16:creationId xmlns:a16="http://schemas.microsoft.com/office/drawing/2014/main" id="{5A8A4E7B-5151-DCDD-B593-7FB78FE70EE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599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4" name="Straight Connector 723">
            <a:extLst>
              <a:ext uri="{FF2B5EF4-FFF2-40B4-BE49-F238E27FC236}">
                <a16:creationId xmlns:a16="http://schemas.microsoft.com/office/drawing/2014/main" id="{22A1E9BB-0C1A-51F6-B3CE-FE95DC796D8D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539729"/>
            <a:ext cx="3608903" cy="18964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5" name="Straight Connector 724">
            <a:extLst>
              <a:ext uri="{FF2B5EF4-FFF2-40B4-BE49-F238E27FC236}">
                <a16:creationId xmlns:a16="http://schemas.microsoft.com/office/drawing/2014/main" id="{8614435A-F872-6247-3ACA-3065D7AE146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717775"/>
            <a:ext cx="3608903" cy="171844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6" name="Straight Connector 725">
            <a:extLst>
              <a:ext uri="{FF2B5EF4-FFF2-40B4-BE49-F238E27FC236}">
                <a16:creationId xmlns:a16="http://schemas.microsoft.com/office/drawing/2014/main" id="{9D4DE8C3-F2CA-BA63-99E0-6CB33504E27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895821"/>
            <a:ext cx="3608903" cy="154040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7" name="Straight Connector 726">
            <a:extLst>
              <a:ext uri="{FF2B5EF4-FFF2-40B4-BE49-F238E27FC236}">
                <a16:creationId xmlns:a16="http://schemas.microsoft.com/office/drawing/2014/main" id="{72EB767B-D687-43B0-3628-9F1D466A0F0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073867"/>
            <a:ext cx="3608903" cy="13623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8" name="Straight Connector 727">
            <a:extLst>
              <a:ext uri="{FF2B5EF4-FFF2-40B4-BE49-F238E27FC236}">
                <a16:creationId xmlns:a16="http://schemas.microsoft.com/office/drawing/2014/main" id="{1AD6D8A8-6914-D60D-6A88-7E174836E58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251913"/>
            <a:ext cx="3608903" cy="118431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9" name="Straight Connector 728">
            <a:extLst>
              <a:ext uri="{FF2B5EF4-FFF2-40B4-BE49-F238E27FC236}">
                <a16:creationId xmlns:a16="http://schemas.microsoft.com/office/drawing/2014/main" id="{74181745-A5A0-DAC3-97D0-AB5CCAFFC71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429959"/>
            <a:ext cx="3608903" cy="100626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0" name="Straight Connector 729">
            <a:extLst>
              <a:ext uri="{FF2B5EF4-FFF2-40B4-BE49-F238E27FC236}">
                <a16:creationId xmlns:a16="http://schemas.microsoft.com/office/drawing/2014/main" id="{5A6604BF-28DF-494C-E89D-EC9ECC30B285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608005"/>
            <a:ext cx="3608903" cy="8282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1" name="Straight Connector 730">
            <a:extLst>
              <a:ext uri="{FF2B5EF4-FFF2-40B4-BE49-F238E27FC236}">
                <a16:creationId xmlns:a16="http://schemas.microsoft.com/office/drawing/2014/main" id="{DAE16F95-B21C-3667-ABA0-AF772019CF52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786051"/>
            <a:ext cx="3608903" cy="6501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2" name="Straight Connector 731">
            <a:extLst>
              <a:ext uri="{FF2B5EF4-FFF2-40B4-BE49-F238E27FC236}">
                <a16:creationId xmlns:a16="http://schemas.microsoft.com/office/drawing/2014/main" id="{751705FC-2BAE-433E-64CC-8784D44396A8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964097"/>
            <a:ext cx="3608903" cy="4721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3" name="Straight Connector 732">
            <a:extLst>
              <a:ext uri="{FF2B5EF4-FFF2-40B4-BE49-F238E27FC236}">
                <a16:creationId xmlns:a16="http://schemas.microsoft.com/office/drawing/2014/main" id="{FE3D1AA7-533C-4AEF-598E-BFCC58BB36C8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3142143"/>
            <a:ext cx="3608903" cy="2940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4" name="Straight Connector 733">
            <a:extLst>
              <a:ext uri="{FF2B5EF4-FFF2-40B4-BE49-F238E27FC236}">
                <a16:creationId xmlns:a16="http://schemas.microsoft.com/office/drawing/2014/main" id="{FC14AF0E-6D9C-A3BF-6B97-E3C1B15DBFE6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3320189"/>
            <a:ext cx="3608903" cy="1160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5" name="Straight Connector 734">
            <a:extLst>
              <a:ext uri="{FF2B5EF4-FFF2-40B4-BE49-F238E27FC236}">
                <a16:creationId xmlns:a16="http://schemas.microsoft.com/office/drawing/2014/main" id="{EB80B9AC-C60C-B79D-0CE8-03D4209A7C8A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620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6" name="Straight Connector 735">
            <a:extLst>
              <a:ext uri="{FF2B5EF4-FFF2-40B4-BE49-F238E27FC236}">
                <a16:creationId xmlns:a16="http://schemas.microsoft.com/office/drawing/2014/main" id="{A9CF1AA0-182A-A051-3880-CA02D7BA5C1C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400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7" name="Straight Connector 736">
            <a:extLst>
              <a:ext uri="{FF2B5EF4-FFF2-40B4-BE49-F238E27FC236}">
                <a16:creationId xmlns:a16="http://schemas.microsoft.com/office/drawing/2014/main" id="{056DC2EF-2D69-1ED9-7AA4-E5720EAFF6DB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4181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8" name="Straight Connector 737">
            <a:extLst>
              <a:ext uri="{FF2B5EF4-FFF2-40B4-BE49-F238E27FC236}">
                <a16:creationId xmlns:a16="http://schemas.microsoft.com/office/drawing/2014/main" id="{6B339852-8E31-330D-D8E8-F0B40A3BF97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596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9" name="Straight Connector 738">
            <a:extLst>
              <a:ext uri="{FF2B5EF4-FFF2-40B4-BE49-F238E27FC236}">
                <a16:creationId xmlns:a16="http://schemas.microsoft.com/office/drawing/2014/main" id="{2A4C7058-C3A2-F09B-897A-CF49626B451C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774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0" name="Straight Connector 739">
            <a:extLst>
              <a:ext uri="{FF2B5EF4-FFF2-40B4-BE49-F238E27FC236}">
                <a16:creationId xmlns:a16="http://schemas.microsoft.com/office/drawing/2014/main" id="{A96B3C26-CD1C-506C-6CE6-84DFAE4C121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952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1" name="Straight Connector 740">
            <a:extLst>
              <a:ext uri="{FF2B5EF4-FFF2-40B4-BE49-F238E27FC236}">
                <a16:creationId xmlns:a16="http://schemas.microsoft.com/office/drawing/2014/main" id="{675E3EDD-5456-81F3-6591-E8C11DC4D4AD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130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2" name="Straight Connector 741">
            <a:extLst>
              <a:ext uri="{FF2B5EF4-FFF2-40B4-BE49-F238E27FC236}">
                <a16:creationId xmlns:a16="http://schemas.microsoft.com/office/drawing/2014/main" id="{29E4C7D5-3D25-D76E-D787-E1D81ADEE06A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308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3" name="Straight Connector 742">
            <a:extLst>
              <a:ext uri="{FF2B5EF4-FFF2-40B4-BE49-F238E27FC236}">
                <a16:creationId xmlns:a16="http://schemas.microsoft.com/office/drawing/2014/main" id="{77C78636-DB2D-6CCF-DD2E-63A8B7BDBC8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486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4" name="Straight Connector 743">
            <a:extLst>
              <a:ext uri="{FF2B5EF4-FFF2-40B4-BE49-F238E27FC236}">
                <a16:creationId xmlns:a16="http://schemas.microsoft.com/office/drawing/2014/main" id="{CF213C13-88D9-E7E2-2A21-FABD0C7CBC82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664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5" name="Straight Connector 744">
            <a:extLst>
              <a:ext uri="{FF2B5EF4-FFF2-40B4-BE49-F238E27FC236}">
                <a16:creationId xmlns:a16="http://schemas.microsoft.com/office/drawing/2014/main" id="{723E2609-3917-52EF-4441-AE9EBDE68DA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842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6" name="Straight Connector 745">
            <a:extLst>
              <a:ext uri="{FF2B5EF4-FFF2-40B4-BE49-F238E27FC236}">
                <a16:creationId xmlns:a16="http://schemas.microsoft.com/office/drawing/2014/main" id="{70849DCA-578C-0F72-77AC-948F353C35A6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020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7" name="Straight Connector 746">
            <a:extLst>
              <a:ext uri="{FF2B5EF4-FFF2-40B4-BE49-F238E27FC236}">
                <a16:creationId xmlns:a16="http://schemas.microsoft.com/office/drawing/2014/main" id="{5859080F-D050-B065-4092-A67777629E7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198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2" name="Straight Connector 771">
            <a:extLst>
              <a:ext uri="{FF2B5EF4-FFF2-40B4-BE49-F238E27FC236}">
                <a16:creationId xmlns:a16="http://schemas.microsoft.com/office/drawing/2014/main" id="{3AA13E0C-9A59-CDCD-17F4-014E8933714C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539729"/>
            <a:ext cx="3608903" cy="22978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3" name="Straight Connector 772">
            <a:extLst>
              <a:ext uri="{FF2B5EF4-FFF2-40B4-BE49-F238E27FC236}">
                <a16:creationId xmlns:a16="http://schemas.microsoft.com/office/drawing/2014/main" id="{B24A9CD3-5DAD-800A-9036-76583B766BE4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717775"/>
            <a:ext cx="3608903" cy="21198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4" name="Straight Connector 773">
            <a:extLst>
              <a:ext uri="{FF2B5EF4-FFF2-40B4-BE49-F238E27FC236}">
                <a16:creationId xmlns:a16="http://schemas.microsoft.com/office/drawing/2014/main" id="{AA08AA2A-4310-FEF6-5F5C-07A76C30EE66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895821"/>
            <a:ext cx="3608903" cy="19417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5" name="Straight Connector 774">
            <a:extLst>
              <a:ext uri="{FF2B5EF4-FFF2-40B4-BE49-F238E27FC236}">
                <a16:creationId xmlns:a16="http://schemas.microsoft.com/office/drawing/2014/main" id="{973320F7-7FBC-0AED-E5C2-C0F7DB51568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073867"/>
            <a:ext cx="3608903" cy="17637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6" name="Straight Connector 775">
            <a:extLst>
              <a:ext uri="{FF2B5EF4-FFF2-40B4-BE49-F238E27FC236}">
                <a16:creationId xmlns:a16="http://schemas.microsoft.com/office/drawing/2014/main" id="{F5436BDF-DA72-AC5C-C16E-09684B9EAF8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251913"/>
            <a:ext cx="3608903" cy="158569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7" name="Straight Connector 776">
            <a:extLst>
              <a:ext uri="{FF2B5EF4-FFF2-40B4-BE49-F238E27FC236}">
                <a16:creationId xmlns:a16="http://schemas.microsoft.com/office/drawing/2014/main" id="{8ADCC6D3-4720-B3C1-4509-0E37D6407E0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429959"/>
            <a:ext cx="3608903" cy="14076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8" name="Straight Connector 777">
            <a:extLst>
              <a:ext uri="{FF2B5EF4-FFF2-40B4-BE49-F238E27FC236}">
                <a16:creationId xmlns:a16="http://schemas.microsoft.com/office/drawing/2014/main" id="{46F97C38-0AC4-4D44-4807-C0BD80DA188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608005"/>
            <a:ext cx="3608903" cy="12296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9" name="Straight Connector 778">
            <a:extLst>
              <a:ext uri="{FF2B5EF4-FFF2-40B4-BE49-F238E27FC236}">
                <a16:creationId xmlns:a16="http://schemas.microsoft.com/office/drawing/2014/main" id="{2E957B64-1D45-75AC-A569-C91A66E3D53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786051"/>
            <a:ext cx="3608903" cy="10515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0" name="Straight Connector 779">
            <a:extLst>
              <a:ext uri="{FF2B5EF4-FFF2-40B4-BE49-F238E27FC236}">
                <a16:creationId xmlns:a16="http://schemas.microsoft.com/office/drawing/2014/main" id="{3C0CC74E-CEB5-D295-DA85-C197273EA9E7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964097"/>
            <a:ext cx="3608903" cy="8735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1" name="Straight Connector 780">
            <a:extLst>
              <a:ext uri="{FF2B5EF4-FFF2-40B4-BE49-F238E27FC236}">
                <a16:creationId xmlns:a16="http://schemas.microsoft.com/office/drawing/2014/main" id="{E80139D5-4FD9-8192-6264-BAFB186D214A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142143"/>
            <a:ext cx="3608903" cy="6954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2" name="Straight Connector 781">
            <a:extLst>
              <a:ext uri="{FF2B5EF4-FFF2-40B4-BE49-F238E27FC236}">
                <a16:creationId xmlns:a16="http://schemas.microsoft.com/office/drawing/2014/main" id="{75049E18-1625-BE17-CA4C-E7B49A5CCF9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320189"/>
            <a:ext cx="3608903" cy="5174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3" name="Straight Connector 782">
            <a:extLst>
              <a:ext uri="{FF2B5EF4-FFF2-40B4-BE49-F238E27FC236}">
                <a16:creationId xmlns:a16="http://schemas.microsoft.com/office/drawing/2014/main" id="{4445731D-112B-27FE-39A1-BB59AEFBD76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498237"/>
            <a:ext cx="3608903" cy="339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4" name="Straight Connector 783">
            <a:extLst>
              <a:ext uri="{FF2B5EF4-FFF2-40B4-BE49-F238E27FC236}">
                <a16:creationId xmlns:a16="http://schemas.microsoft.com/office/drawing/2014/main" id="{0DC2F19F-6503-EFE6-48A6-E5D100E8C127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676283"/>
            <a:ext cx="3608903" cy="161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5" name="Straight Connector 784">
            <a:extLst>
              <a:ext uri="{FF2B5EF4-FFF2-40B4-BE49-F238E27FC236}">
                <a16:creationId xmlns:a16="http://schemas.microsoft.com/office/drawing/2014/main" id="{97EF1FFD-70F0-0B5B-6092-D65EF0C52A3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67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6" name="Straight Connector 785">
            <a:extLst>
              <a:ext uri="{FF2B5EF4-FFF2-40B4-BE49-F238E27FC236}">
                <a16:creationId xmlns:a16="http://schemas.microsoft.com/office/drawing/2014/main" id="{0A64EC2D-256F-F0FA-5E9B-566BD1300B00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947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7" name="Straight Connector 786">
            <a:extLst>
              <a:ext uri="{FF2B5EF4-FFF2-40B4-BE49-F238E27FC236}">
                <a16:creationId xmlns:a16="http://schemas.microsoft.com/office/drawing/2014/main" id="{3B3E465C-9910-C41F-004D-085CB4DD3F39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3728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8" name="Straight Connector 787">
            <a:extLst>
              <a:ext uri="{FF2B5EF4-FFF2-40B4-BE49-F238E27FC236}">
                <a16:creationId xmlns:a16="http://schemas.microsoft.com/office/drawing/2014/main" id="{D27BA9AA-0E90-B966-C67E-F38593ACD54D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550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9" name="Straight Connector 788">
            <a:extLst>
              <a:ext uri="{FF2B5EF4-FFF2-40B4-BE49-F238E27FC236}">
                <a16:creationId xmlns:a16="http://schemas.microsoft.com/office/drawing/2014/main" id="{263F70C0-9E8A-7963-D8BD-BF84A993D12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728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0" name="Straight Connector 789">
            <a:extLst>
              <a:ext uri="{FF2B5EF4-FFF2-40B4-BE49-F238E27FC236}">
                <a16:creationId xmlns:a16="http://schemas.microsoft.com/office/drawing/2014/main" id="{04958BF8-832C-5D7B-2D87-6A21EA8B638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906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996CCC9D-1EA4-6909-2730-2E016A2DBCA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084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2" name="Straight Connector 791">
            <a:extLst>
              <a:ext uri="{FF2B5EF4-FFF2-40B4-BE49-F238E27FC236}">
                <a16:creationId xmlns:a16="http://schemas.microsoft.com/office/drawing/2014/main" id="{9E2D73EC-2720-EE31-A403-B7DFCC42A70C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263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3" name="Straight Connector 792">
            <a:extLst>
              <a:ext uri="{FF2B5EF4-FFF2-40B4-BE49-F238E27FC236}">
                <a16:creationId xmlns:a16="http://schemas.microsoft.com/office/drawing/2014/main" id="{117E4B21-1452-6E92-50DC-92F08279825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441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4" name="Straight Connector 793">
            <a:extLst>
              <a:ext uri="{FF2B5EF4-FFF2-40B4-BE49-F238E27FC236}">
                <a16:creationId xmlns:a16="http://schemas.microsoft.com/office/drawing/2014/main" id="{A5998150-5C7A-29AB-C421-072FFF0AF433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619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5" name="Straight Connector 794">
            <a:extLst>
              <a:ext uri="{FF2B5EF4-FFF2-40B4-BE49-F238E27FC236}">
                <a16:creationId xmlns:a16="http://schemas.microsoft.com/office/drawing/2014/main" id="{37728A5C-7318-C304-47BB-442925A0888B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7971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" name="Straight Connector 819">
            <a:extLst>
              <a:ext uri="{FF2B5EF4-FFF2-40B4-BE49-F238E27FC236}">
                <a16:creationId xmlns:a16="http://schemas.microsoft.com/office/drawing/2014/main" id="{71424AD3-A175-43FF-272E-F18610EBB73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539729"/>
            <a:ext cx="3608903" cy="2699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1" name="Straight Connector 820">
            <a:extLst>
              <a:ext uri="{FF2B5EF4-FFF2-40B4-BE49-F238E27FC236}">
                <a16:creationId xmlns:a16="http://schemas.microsoft.com/office/drawing/2014/main" id="{204CB07B-1AB4-9566-71F7-BD37F9D93FC0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717775"/>
            <a:ext cx="3608903" cy="2521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2" name="Straight Connector 821">
            <a:extLst>
              <a:ext uri="{FF2B5EF4-FFF2-40B4-BE49-F238E27FC236}">
                <a16:creationId xmlns:a16="http://schemas.microsoft.com/office/drawing/2014/main" id="{3B2AF34C-D90C-D083-C5E8-0EC093E8063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895821"/>
            <a:ext cx="3608903" cy="2343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9BE0B624-C730-61A2-5C28-07C6BAC75C5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073867"/>
            <a:ext cx="3608903" cy="2165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4" name="Straight Connector 823">
            <a:extLst>
              <a:ext uri="{FF2B5EF4-FFF2-40B4-BE49-F238E27FC236}">
                <a16:creationId xmlns:a16="http://schemas.microsoft.com/office/drawing/2014/main" id="{89B6807D-EAB5-1184-FBF7-48B2AB8F488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251913"/>
            <a:ext cx="3608903" cy="1987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6680BA64-B551-6464-CBDD-E01E752E0318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429959"/>
            <a:ext cx="3608903" cy="1809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6" name="Straight Connector 825">
            <a:extLst>
              <a:ext uri="{FF2B5EF4-FFF2-40B4-BE49-F238E27FC236}">
                <a16:creationId xmlns:a16="http://schemas.microsoft.com/office/drawing/2014/main" id="{59E7A6C4-799A-048D-A370-CAB873313FF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608005"/>
            <a:ext cx="3608903" cy="1630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71902583-6044-DD66-2982-E2E6F71BB384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786051"/>
            <a:ext cx="3608903" cy="1452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8" name="Straight Connector 827">
            <a:extLst>
              <a:ext uri="{FF2B5EF4-FFF2-40B4-BE49-F238E27FC236}">
                <a16:creationId xmlns:a16="http://schemas.microsoft.com/office/drawing/2014/main" id="{60D3F7EF-BE1A-139A-F76A-1EDAE1D41EB0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964097"/>
            <a:ext cx="3608903" cy="1274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9" name="Straight Connector 828">
            <a:extLst>
              <a:ext uri="{FF2B5EF4-FFF2-40B4-BE49-F238E27FC236}">
                <a16:creationId xmlns:a16="http://schemas.microsoft.com/office/drawing/2014/main" id="{69024D9B-D8B9-CBE9-970E-B1BF10899BE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142143"/>
            <a:ext cx="3608903" cy="1096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0619B618-0B72-0368-711E-AFF361BC0185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320189"/>
            <a:ext cx="3608903" cy="918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1" name="Straight Connector 830">
            <a:extLst>
              <a:ext uri="{FF2B5EF4-FFF2-40B4-BE49-F238E27FC236}">
                <a16:creationId xmlns:a16="http://schemas.microsoft.com/office/drawing/2014/main" id="{B0EC244C-D37E-BAF1-37B8-D5670846390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498237"/>
            <a:ext cx="3608903" cy="740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2" name="Straight Connector 831">
            <a:extLst>
              <a:ext uri="{FF2B5EF4-FFF2-40B4-BE49-F238E27FC236}">
                <a16:creationId xmlns:a16="http://schemas.microsoft.com/office/drawing/2014/main" id="{9EAA591A-4E22-6B5F-6C51-2164787FA6E1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676283"/>
            <a:ext cx="3608903" cy="562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3" name="Straight Connector 832">
            <a:extLst>
              <a:ext uri="{FF2B5EF4-FFF2-40B4-BE49-F238E27FC236}">
                <a16:creationId xmlns:a16="http://schemas.microsoft.com/office/drawing/2014/main" id="{918E4E6A-D517-AFB4-0BED-9A4148D0E74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854329"/>
            <a:ext cx="3608903" cy="384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4" name="Straight Connector 833">
            <a:extLst>
              <a:ext uri="{FF2B5EF4-FFF2-40B4-BE49-F238E27FC236}">
                <a16:creationId xmlns:a16="http://schemas.microsoft.com/office/drawing/2014/main" id="{F8A37E9B-4144-384D-A029-EA8B503B3D72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4032375"/>
            <a:ext cx="3608903" cy="206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5" name="Straight Connector 834">
            <a:extLst>
              <a:ext uri="{FF2B5EF4-FFF2-40B4-BE49-F238E27FC236}">
                <a16:creationId xmlns:a16="http://schemas.microsoft.com/office/drawing/2014/main" id="{3270A2CC-1542-42AE-4746-E77380A5B69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4210421"/>
            <a:ext cx="3608903" cy="28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6" name="Straight Connector 835">
            <a:extLst>
              <a:ext uri="{FF2B5EF4-FFF2-40B4-BE49-F238E27FC236}">
                <a16:creationId xmlns:a16="http://schemas.microsoft.com/office/drawing/2014/main" id="{939A8EA3-9767-F235-CC6B-4ABC57A430C0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494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Connector 836">
            <a:extLst>
              <a:ext uri="{FF2B5EF4-FFF2-40B4-BE49-F238E27FC236}">
                <a16:creationId xmlns:a16="http://schemas.microsoft.com/office/drawing/2014/main" id="{2CCE9E29-9D5B-0990-A2B4-6EFC95CD2550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3275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8" name="Straight Connector 837">
            <a:extLst>
              <a:ext uri="{FF2B5EF4-FFF2-40B4-BE49-F238E27FC236}">
                <a16:creationId xmlns:a16="http://schemas.microsoft.com/office/drawing/2014/main" id="{51CED6E2-413D-A775-FF09-32B9D4E304AF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505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9" name="Straight Connector 838">
            <a:extLst>
              <a:ext uri="{FF2B5EF4-FFF2-40B4-BE49-F238E27FC236}">
                <a16:creationId xmlns:a16="http://schemas.microsoft.com/office/drawing/2014/main" id="{9FDF0EB2-26CD-7200-50D0-57F50D7AE099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683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0" name="Straight Connector 839">
            <a:extLst>
              <a:ext uri="{FF2B5EF4-FFF2-40B4-BE49-F238E27FC236}">
                <a16:creationId xmlns:a16="http://schemas.microsoft.com/office/drawing/2014/main" id="{A1E31F9B-5C83-4962-BED1-B7181A8507D5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861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1" name="Straight Connector 840">
            <a:extLst>
              <a:ext uri="{FF2B5EF4-FFF2-40B4-BE49-F238E27FC236}">
                <a16:creationId xmlns:a16="http://schemas.microsoft.com/office/drawing/2014/main" id="{E29647B0-BDF6-967B-32A7-798D48B1C37D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039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2" name="Straight Connector 841">
            <a:extLst>
              <a:ext uri="{FF2B5EF4-FFF2-40B4-BE49-F238E27FC236}">
                <a16:creationId xmlns:a16="http://schemas.microsoft.com/office/drawing/2014/main" id="{E807F78E-4DB2-2383-19F7-C7D81EC10F27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217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3" name="Straight Connector 842">
            <a:extLst>
              <a:ext uri="{FF2B5EF4-FFF2-40B4-BE49-F238E27FC236}">
                <a16:creationId xmlns:a16="http://schemas.microsoft.com/office/drawing/2014/main" id="{185B828A-2560-174A-801C-3B668712CEB4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3957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8" name="Straight Connector 867">
            <a:extLst>
              <a:ext uri="{FF2B5EF4-FFF2-40B4-BE49-F238E27FC236}">
                <a16:creationId xmlns:a16="http://schemas.microsoft.com/office/drawing/2014/main" id="{451E3599-FE92-D049-CE77-BE3E94437BD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539729"/>
            <a:ext cx="3608903" cy="31006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9" name="Straight Connector 868">
            <a:extLst>
              <a:ext uri="{FF2B5EF4-FFF2-40B4-BE49-F238E27FC236}">
                <a16:creationId xmlns:a16="http://schemas.microsoft.com/office/drawing/2014/main" id="{AB4A8612-F0FC-14F6-78B9-481BD27837CA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717775"/>
            <a:ext cx="3608903" cy="29225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0" name="Straight Connector 869">
            <a:extLst>
              <a:ext uri="{FF2B5EF4-FFF2-40B4-BE49-F238E27FC236}">
                <a16:creationId xmlns:a16="http://schemas.microsoft.com/office/drawing/2014/main" id="{4AA5E23A-A520-8299-6A55-4118C26D91F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895821"/>
            <a:ext cx="3608903" cy="27445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1" name="Straight Connector 870">
            <a:extLst>
              <a:ext uri="{FF2B5EF4-FFF2-40B4-BE49-F238E27FC236}">
                <a16:creationId xmlns:a16="http://schemas.microsoft.com/office/drawing/2014/main" id="{8142EEF4-F3FC-B651-29C3-7A20B0D8C06B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073867"/>
            <a:ext cx="3608903" cy="2566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2" name="Straight Connector 871">
            <a:extLst>
              <a:ext uri="{FF2B5EF4-FFF2-40B4-BE49-F238E27FC236}">
                <a16:creationId xmlns:a16="http://schemas.microsoft.com/office/drawing/2014/main" id="{90221569-3378-51E9-C5F5-2578B1B271F8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251913"/>
            <a:ext cx="3608903" cy="23884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3" name="Straight Connector 872">
            <a:extLst>
              <a:ext uri="{FF2B5EF4-FFF2-40B4-BE49-F238E27FC236}">
                <a16:creationId xmlns:a16="http://schemas.microsoft.com/office/drawing/2014/main" id="{2B494848-D1F9-DD0E-5225-F776FC6C433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429959"/>
            <a:ext cx="3608903" cy="22104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4" name="Straight Connector 873">
            <a:extLst>
              <a:ext uri="{FF2B5EF4-FFF2-40B4-BE49-F238E27FC236}">
                <a16:creationId xmlns:a16="http://schemas.microsoft.com/office/drawing/2014/main" id="{BDE26137-D211-8C6F-0C6D-6539EEC7E484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608005"/>
            <a:ext cx="3608903" cy="20323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5" name="Straight Connector 874">
            <a:extLst>
              <a:ext uri="{FF2B5EF4-FFF2-40B4-BE49-F238E27FC236}">
                <a16:creationId xmlns:a16="http://schemas.microsoft.com/office/drawing/2014/main" id="{A5C264A9-69A1-4AE6-7363-0FDE34CC2102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786051"/>
            <a:ext cx="3608903" cy="18543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6" name="Straight Connector 875">
            <a:extLst>
              <a:ext uri="{FF2B5EF4-FFF2-40B4-BE49-F238E27FC236}">
                <a16:creationId xmlns:a16="http://schemas.microsoft.com/office/drawing/2014/main" id="{551F659F-6C09-8A1E-6749-044A7602109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964097"/>
            <a:ext cx="3608903" cy="16762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7" name="Straight Connector 876">
            <a:extLst>
              <a:ext uri="{FF2B5EF4-FFF2-40B4-BE49-F238E27FC236}">
                <a16:creationId xmlns:a16="http://schemas.microsoft.com/office/drawing/2014/main" id="{B65DC2F0-D929-1D8B-8D2C-05C8EFC0BD6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142143"/>
            <a:ext cx="3608903" cy="14982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8" name="Straight Connector 877">
            <a:extLst>
              <a:ext uri="{FF2B5EF4-FFF2-40B4-BE49-F238E27FC236}">
                <a16:creationId xmlns:a16="http://schemas.microsoft.com/office/drawing/2014/main" id="{FDC4C478-02DC-AFFB-6239-F9E31695A166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320189"/>
            <a:ext cx="3608903" cy="13201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9" name="Straight Connector 878">
            <a:extLst>
              <a:ext uri="{FF2B5EF4-FFF2-40B4-BE49-F238E27FC236}">
                <a16:creationId xmlns:a16="http://schemas.microsoft.com/office/drawing/2014/main" id="{FCA45602-3010-7E5A-B663-DF86740FB81B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498237"/>
            <a:ext cx="3608903" cy="1142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0" name="Straight Connector 879">
            <a:extLst>
              <a:ext uri="{FF2B5EF4-FFF2-40B4-BE49-F238E27FC236}">
                <a16:creationId xmlns:a16="http://schemas.microsoft.com/office/drawing/2014/main" id="{BD260381-DDBB-5479-1A76-9FB896993AA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676283"/>
            <a:ext cx="3608903" cy="964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1" name="Straight Connector 880">
            <a:extLst>
              <a:ext uri="{FF2B5EF4-FFF2-40B4-BE49-F238E27FC236}">
                <a16:creationId xmlns:a16="http://schemas.microsoft.com/office/drawing/2014/main" id="{61609398-EEB2-72FE-41CC-D1A88961441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854329"/>
            <a:ext cx="3608903" cy="786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2" name="Straight Connector 881">
            <a:extLst>
              <a:ext uri="{FF2B5EF4-FFF2-40B4-BE49-F238E27FC236}">
                <a16:creationId xmlns:a16="http://schemas.microsoft.com/office/drawing/2014/main" id="{779F2A3C-ED49-65A0-0035-77464C0964A4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032375"/>
            <a:ext cx="3608903" cy="607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3" name="Straight Connector 882">
            <a:extLst>
              <a:ext uri="{FF2B5EF4-FFF2-40B4-BE49-F238E27FC236}">
                <a16:creationId xmlns:a16="http://schemas.microsoft.com/office/drawing/2014/main" id="{F1F07434-FED5-AC19-39CD-0013A4BF6F7D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210421"/>
            <a:ext cx="3608903" cy="429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4" name="Straight Connector 883">
            <a:extLst>
              <a:ext uri="{FF2B5EF4-FFF2-40B4-BE49-F238E27FC236}">
                <a16:creationId xmlns:a16="http://schemas.microsoft.com/office/drawing/2014/main" id="{C24D3171-594A-38AF-BA72-DC959F1310C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388467"/>
            <a:ext cx="3608903" cy="251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5" name="Straight Connector 884">
            <a:extLst>
              <a:ext uri="{FF2B5EF4-FFF2-40B4-BE49-F238E27FC236}">
                <a16:creationId xmlns:a16="http://schemas.microsoft.com/office/drawing/2014/main" id="{B44B0163-5A2B-97E3-D717-90AA28B74990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566513"/>
            <a:ext cx="3608903" cy="73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6" name="Straight Connector 885">
            <a:extLst>
              <a:ext uri="{FF2B5EF4-FFF2-40B4-BE49-F238E27FC236}">
                <a16:creationId xmlns:a16="http://schemas.microsoft.com/office/drawing/2014/main" id="{9DDF3A70-12AF-3B40-07C4-0F28D38AECB9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1041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7" name="Straight Connector 886">
            <a:extLst>
              <a:ext uri="{FF2B5EF4-FFF2-40B4-BE49-F238E27FC236}">
                <a16:creationId xmlns:a16="http://schemas.microsoft.com/office/drawing/2014/main" id="{4D80003A-FE46-CB60-4C32-F969AE4F2B7D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2822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8" name="Straight Connector 887">
            <a:extLst>
              <a:ext uri="{FF2B5EF4-FFF2-40B4-BE49-F238E27FC236}">
                <a16:creationId xmlns:a16="http://schemas.microsoft.com/office/drawing/2014/main" id="{08626BF9-4B74-7A04-A31A-A1844E4EB8D6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4602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9" name="Straight Connector 888">
            <a:extLst>
              <a:ext uri="{FF2B5EF4-FFF2-40B4-BE49-F238E27FC236}">
                <a16:creationId xmlns:a16="http://schemas.microsoft.com/office/drawing/2014/main" id="{71D82F35-9D0F-8C4B-7964-13105B979306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638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0" name="Straight Connector 889">
            <a:extLst>
              <a:ext uri="{FF2B5EF4-FFF2-40B4-BE49-F238E27FC236}">
                <a16:creationId xmlns:a16="http://schemas.microsoft.com/office/drawing/2014/main" id="{978256B3-1661-9F86-1A12-817D60A74904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816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1" name="Straight Connector 890">
            <a:extLst>
              <a:ext uri="{FF2B5EF4-FFF2-40B4-BE49-F238E27FC236}">
                <a16:creationId xmlns:a16="http://schemas.microsoft.com/office/drawing/2014/main" id="{571D4DAB-FEC6-27FD-AD85-5DFB7F12620A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9944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6" name="Straight Connector 915">
            <a:extLst>
              <a:ext uri="{FF2B5EF4-FFF2-40B4-BE49-F238E27FC236}">
                <a16:creationId xmlns:a16="http://schemas.microsoft.com/office/drawing/2014/main" id="{A2CBF185-05FA-34E4-A57E-F73E1A8BC05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539729"/>
            <a:ext cx="3608903" cy="35020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7" name="Straight Connector 916">
            <a:extLst>
              <a:ext uri="{FF2B5EF4-FFF2-40B4-BE49-F238E27FC236}">
                <a16:creationId xmlns:a16="http://schemas.microsoft.com/office/drawing/2014/main" id="{DEA164A1-1EDA-D184-8EDB-5D953ABD2C19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717775"/>
            <a:ext cx="3608903" cy="33239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8" name="Straight Connector 917">
            <a:extLst>
              <a:ext uri="{FF2B5EF4-FFF2-40B4-BE49-F238E27FC236}">
                <a16:creationId xmlns:a16="http://schemas.microsoft.com/office/drawing/2014/main" id="{9CF58FDA-B9C5-C2DE-11F7-35045E583F9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895821"/>
            <a:ext cx="3608903" cy="31459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9" name="Straight Connector 918">
            <a:extLst>
              <a:ext uri="{FF2B5EF4-FFF2-40B4-BE49-F238E27FC236}">
                <a16:creationId xmlns:a16="http://schemas.microsoft.com/office/drawing/2014/main" id="{7CB1F282-3A92-2AD1-48DF-5F9ADAC3C1FB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073867"/>
            <a:ext cx="3608903" cy="29678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0" name="Straight Connector 919">
            <a:extLst>
              <a:ext uri="{FF2B5EF4-FFF2-40B4-BE49-F238E27FC236}">
                <a16:creationId xmlns:a16="http://schemas.microsoft.com/office/drawing/2014/main" id="{5194C6AC-1CB4-8F01-75FD-19CAAD5FF6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251913"/>
            <a:ext cx="3608903" cy="27898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6C5FC559-8D9C-1C04-2BBA-26F4786B7386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429959"/>
            <a:ext cx="3608903" cy="26117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2" name="Straight Connector 921">
            <a:extLst>
              <a:ext uri="{FF2B5EF4-FFF2-40B4-BE49-F238E27FC236}">
                <a16:creationId xmlns:a16="http://schemas.microsoft.com/office/drawing/2014/main" id="{B3C079E4-E13B-56E1-F2F3-FBD34C04674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608005"/>
            <a:ext cx="3608903" cy="24337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3" name="Straight Connector 922">
            <a:extLst>
              <a:ext uri="{FF2B5EF4-FFF2-40B4-BE49-F238E27FC236}">
                <a16:creationId xmlns:a16="http://schemas.microsoft.com/office/drawing/2014/main" id="{4072814C-919A-5425-B3DA-D52ECD848567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786051"/>
            <a:ext cx="3608903" cy="22557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4" name="Straight Connector 923">
            <a:extLst>
              <a:ext uri="{FF2B5EF4-FFF2-40B4-BE49-F238E27FC236}">
                <a16:creationId xmlns:a16="http://schemas.microsoft.com/office/drawing/2014/main" id="{D134E721-E7C4-215C-57E2-A05CB7748129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964097"/>
            <a:ext cx="3608903" cy="20776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03520080-4255-89D6-C29F-B52C30B07CA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142143"/>
            <a:ext cx="3608903" cy="18996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FC69D46E-30A4-CD6D-1679-A9C921692124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320189"/>
            <a:ext cx="3608903" cy="1721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57BAE21E-2331-880A-7AEA-EF097EF8E911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498237"/>
            <a:ext cx="3608903" cy="1543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39C2258-46B4-A7E7-6539-62474125D1E4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676283"/>
            <a:ext cx="3608903" cy="1365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639E5AF2-253E-2D8B-FA56-BFD1989AA5F1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854329"/>
            <a:ext cx="3608903" cy="1187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95706826-AC43-C330-816A-5762E95895C6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032375"/>
            <a:ext cx="3608903" cy="1009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69B78E82-44B0-AE88-8E2F-EF1019343402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210421"/>
            <a:ext cx="3608903" cy="831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DB05BD61-842E-5852-ED80-74C0F27DCDCD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388467"/>
            <a:ext cx="3608903" cy="653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79D20EAD-84DF-EFED-30A0-46DBCF8C674E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566513"/>
            <a:ext cx="3608903" cy="475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3E3395B5-991C-24D7-6194-9FABCBFA0AF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744559"/>
            <a:ext cx="3608903" cy="297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09FA210D-DDA3-02E4-CBC9-AE0E30A777D0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922605"/>
            <a:ext cx="3608903" cy="119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015DF666-B91D-6144-1925-A7C257787AA9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588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6D1EE42C-5634-3E5B-09E1-6D290CE7E7B8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2369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5A4BF0B0-EA4E-E2BC-8E97-5DBB1C171E2E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4149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F237A61F-87D6-DC94-61F0-0E2278611BE4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5930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ED4FE4F6-F05E-4CC4-1FCD-7186CD19BC80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539729"/>
            <a:ext cx="3608903" cy="39034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939EE9B5-498C-8F63-7295-2DE901BD6ED2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717775"/>
            <a:ext cx="3608903" cy="37253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748892A8-298D-AFB4-2C75-C7E24AFCCE11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895821"/>
            <a:ext cx="3608903" cy="35473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7" name="Straight Connector 966">
            <a:extLst>
              <a:ext uri="{FF2B5EF4-FFF2-40B4-BE49-F238E27FC236}">
                <a16:creationId xmlns:a16="http://schemas.microsoft.com/office/drawing/2014/main" id="{A20AA075-CB6A-A9C3-2B4D-D17816AF4E6E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073867"/>
            <a:ext cx="3608903" cy="33692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B2F79CF6-5139-25DF-1D0D-F7DF586E7FD8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251913"/>
            <a:ext cx="3608903" cy="31912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9" name="Straight Connector 968">
            <a:extLst>
              <a:ext uri="{FF2B5EF4-FFF2-40B4-BE49-F238E27FC236}">
                <a16:creationId xmlns:a16="http://schemas.microsoft.com/office/drawing/2014/main" id="{F045893C-FC71-EA54-11FD-57263DFB6C0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429959"/>
            <a:ext cx="3608903" cy="30131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0" name="Straight Connector 969">
            <a:extLst>
              <a:ext uri="{FF2B5EF4-FFF2-40B4-BE49-F238E27FC236}">
                <a16:creationId xmlns:a16="http://schemas.microsoft.com/office/drawing/2014/main" id="{F5422B47-FD1A-5277-F179-6F29269F721B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608005"/>
            <a:ext cx="3608903" cy="2835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342B36C3-495E-9C18-FB25-0F054480CC1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786051"/>
            <a:ext cx="3608903" cy="26570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2" name="Straight Connector 971">
            <a:extLst>
              <a:ext uri="{FF2B5EF4-FFF2-40B4-BE49-F238E27FC236}">
                <a16:creationId xmlns:a16="http://schemas.microsoft.com/office/drawing/2014/main" id="{27E5A9E3-F16C-8E56-8F79-F6544D882FF6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964097"/>
            <a:ext cx="3608903" cy="24790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CB680FA3-128A-FA14-69E7-2D7D5EC6E82A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142143"/>
            <a:ext cx="3608903" cy="23009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Straight Connector 973">
            <a:extLst>
              <a:ext uri="{FF2B5EF4-FFF2-40B4-BE49-F238E27FC236}">
                <a16:creationId xmlns:a16="http://schemas.microsoft.com/office/drawing/2014/main" id="{DDDAA303-D1F4-6254-7C37-8BB3A1DD645B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320189"/>
            <a:ext cx="3608903" cy="21229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" name="Straight Connector 974">
            <a:extLst>
              <a:ext uri="{FF2B5EF4-FFF2-40B4-BE49-F238E27FC236}">
                <a16:creationId xmlns:a16="http://schemas.microsoft.com/office/drawing/2014/main" id="{214791B4-5DD5-B4D6-5CE5-38107B382B9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498237"/>
            <a:ext cx="3608903" cy="19448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6" name="Straight Connector 975">
            <a:extLst>
              <a:ext uri="{FF2B5EF4-FFF2-40B4-BE49-F238E27FC236}">
                <a16:creationId xmlns:a16="http://schemas.microsoft.com/office/drawing/2014/main" id="{A909E9F0-0A53-C9B8-CEF6-75216C84F81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676283"/>
            <a:ext cx="3608903" cy="17668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7" name="Straight Connector 976">
            <a:extLst>
              <a:ext uri="{FF2B5EF4-FFF2-40B4-BE49-F238E27FC236}">
                <a16:creationId xmlns:a16="http://schemas.microsoft.com/office/drawing/2014/main" id="{C678348D-FE3F-626F-9EDF-5BE7AAC52C7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854329"/>
            <a:ext cx="3608903" cy="15888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8" name="Straight Connector 977">
            <a:extLst>
              <a:ext uri="{FF2B5EF4-FFF2-40B4-BE49-F238E27FC236}">
                <a16:creationId xmlns:a16="http://schemas.microsoft.com/office/drawing/2014/main" id="{2DF73D17-DFA8-D24C-151D-0AAD575328E4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032375"/>
            <a:ext cx="3608903" cy="14107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Straight Connector 978">
            <a:extLst>
              <a:ext uri="{FF2B5EF4-FFF2-40B4-BE49-F238E27FC236}">
                <a16:creationId xmlns:a16="http://schemas.microsoft.com/office/drawing/2014/main" id="{46D3BD2A-1F3A-4739-51EE-4F26E330002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210421"/>
            <a:ext cx="3608903" cy="12327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0" name="Straight Connector 979">
            <a:extLst>
              <a:ext uri="{FF2B5EF4-FFF2-40B4-BE49-F238E27FC236}">
                <a16:creationId xmlns:a16="http://schemas.microsoft.com/office/drawing/2014/main" id="{551866C7-EB06-ADA7-02CA-0CCB075ACBB4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388467"/>
            <a:ext cx="3608903" cy="10546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1" name="Straight Connector 980">
            <a:extLst>
              <a:ext uri="{FF2B5EF4-FFF2-40B4-BE49-F238E27FC236}">
                <a16:creationId xmlns:a16="http://schemas.microsoft.com/office/drawing/2014/main" id="{FFC7AEE5-4F48-BCEB-BC4E-0061EE5EDFC1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566513"/>
            <a:ext cx="3608903" cy="876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2" name="Straight Connector 981">
            <a:extLst>
              <a:ext uri="{FF2B5EF4-FFF2-40B4-BE49-F238E27FC236}">
                <a16:creationId xmlns:a16="http://schemas.microsoft.com/office/drawing/2014/main" id="{799D2CB5-C67B-F23F-9EA4-FA6D9133A5E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744559"/>
            <a:ext cx="3608903" cy="6985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3" name="Straight Connector 982">
            <a:extLst>
              <a:ext uri="{FF2B5EF4-FFF2-40B4-BE49-F238E27FC236}">
                <a16:creationId xmlns:a16="http://schemas.microsoft.com/office/drawing/2014/main" id="{D1AF1B9D-5368-E11E-9EA0-567CFD3C72C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922605"/>
            <a:ext cx="3608903" cy="5205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4" name="Straight Connector 983">
            <a:extLst>
              <a:ext uri="{FF2B5EF4-FFF2-40B4-BE49-F238E27FC236}">
                <a16:creationId xmlns:a16="http://schemas.microsoft.com/office/drawing/2014/main" id="{7F41A134-8F77-C580-CCDF-9C06CAAAED0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5100651"/>
            <a:ext cx="3608903" cy="3424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A7565B90-15EC-FE33-A745-CF6E3D4E0807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5278697"/>
            <a:ext cx="3608903" cy="1644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6" name="Straight Connector 985">
            <a:extLst>
              <a:ext uri="{FF2B5EF4-FFF2-40B4-BE49-F238E27FC236}">
                <a16:creationId xmlns:a16="http://schemas.microsoft.com/office/drawing/2014/main" id="{6383BCAE-3E28-1DE3-A49E-B5CFB594DE2F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6154030" y="5443136"/>
            <a:ext cx="3608903" cy="136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7" name="Straight Connector 986">
            <a:extLst>
              <a:ext uri="{FF2B5EF4-FFF2-40B4-BE49-F238E27FC236}">
                <a16:creationId xmlns:a16="http://schemas.microsoft.com/office/drawing/2014/main" id="{02E645C7-D93F-BECA-C7B2-649E4B05F16B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6154030" y="5443136"/>
            <a:ext cx="3608903" cy="1916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69C08CFE-7DCF-B79E-0166-F3A798B7FFF3}"/>
              </a:ext>
            </a:extLst>
          </p:cNvPr>
          <p:cNvGrpSpPr/>
          <p:nvPr/>
        </p:nvGrpSpPr>
        <p:grpSpPr>
          <a:xfrm>
            <a:off x="5879658" y="1393184"/>
            <a:ext cx="279139" cy="4374187"/>
            <a:chOff x="5879658" y="1393184"/>
            <a:chExt cx="279139" cy="437418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7304DF63-50A4-0D15-E842-80453AE44776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687FA88-8E6B-692E-203B-648940A5B06E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22EF36-542F-7FE4-DB50-C2A6E6120A6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80070ED-9307-B0E2-39B5-5A702E82CED7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F2EAFAF-685B-D51D-4A3F-960218D18C60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6D1C071-4323-E7E5-2B88-EA9BE62180AF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F36FED3-9729-FEB3-0012-6281186EB42E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703E908-DA72-C31C-B99E-E48B677E321F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A866F01-3B07-FBD7-863D-607BC59B998B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02747B8-1576-2982-8859-2C09C207AE45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F76BC3C-F5F0-16C7-BF90-13FBE88F2F4E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FBA559A-6FC8-FFAF-6659-1FA9A6C4B3C6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267F65-BDA8-B236-A8A0-7C16BEDF1A12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0881C14-5B9B-D360-9415-ED63F320EEB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D493A50-6818-E4E5-A5A9-073A01ED2001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45915CA-CB14-75CF-2DDE-56F35C8488B0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82397F9-3087-17F7-5E08-F70C94B44765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067C400-9542-4C9F-2442-D175AE73F3BE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6FB8F80-FA50-9BA7-FE74-CAB279122C53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39DC4D8-8A07-48D8-0E6F-4626161A53C2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30AEC4E-69DD-B54F-7B98-8B7947CA7D78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61AA44A-5761-F107-737C-649B9B6BF834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74C331B7-222B-EB1F-590F-52018BEBC009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6C4A6F1-DA6F-B854-A323-2B503F22D78F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753CECC-7D19-8F8E-B303-20BBB466FAB1}"/>
              </a:ext>
            </a:extLst>
          </p:cNvPr>
          <p:cNvGrpSpPr/>
          <p:nvPr/>
        </p:nvGrpSpPr>
        <p:grpSpPr>
          <a:xfrm>
            <a:off x="9762933" y="1646026"/>
            <a:ext cx="301685" cy="3981776"/>
            <a:chOff x="9828920" y="1529234"/>
            <a:chExt cx="301685" cy="398177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11484C-121B-435A-FBAD-9C75F0578DEC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69B5CE-3E45-DE33-0FD8-C17F68C36A1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388E727-D2A1-714B-664C-5F43532D8835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F7572F-201B-E518-DE67-D1728985A10F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8A8D211-4230-0C2A-459F-2F82596D2AE6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CAA8C0-B907-8E6A-9DC9-C68C4F541AC3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829DAA-2C0A-CA75-3D8B-0C0DF2AAF0CB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4F3C9-ABB5-60C6-8C5F-BAA0C5B18223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B09CD1-5CD8-B44B-1195-74CDAA352472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0DB62E5-389F-70CA-81AD-65CD9568121E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7890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9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1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2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3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4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6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7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8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900"/>
                            </p:stCondLst>
                            <p:childTnLst>
                              <p:par>
                                <p:cTn id="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0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2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300"/>
                            </p:stCondLst>
                            <p:childTnLst>
                              <p:par>
                                <p:cTn id="1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600"/>
                            </p:stCondLst>
                            <p:childTnLst>
                              <p:par>
                                <p:cTn id="1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00"/>
                            </p:stCondLst>
                            <p:childTnLst>
                              <p:par>
                                <p:cTn id="1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800"/>
                            </p:stCondLst>
                            <p:childTnLst>
                              <p:par>
                                <p:cTn id="1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900"/>
                            </p:stCondLst>
                            <p:childTnLst>
                              <p:par>
                                <p:cTn id="1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100"/>
                            </p:stCondLst>
                            <p:childTnLst>
                              <p:par>
                                <p:cTn id="1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200"/>
                            </p:stCondLst>
                            <p:childTnLst>
                              <p:par>
                                <p:cTn id="1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300"/>
                            </p:stCondLst>
                            <p:childTnLst>
                              <p:par>
                                <p:cTn id="1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400"/>
                            </p:stCondLst>
                            <p:childTnLst>
                              <p:par>
                                <p:cTn id="1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500"/>
                            </p:stCondLst>
                            <p:childTnLst>
                              <p:par>
                                <p:cTn id="1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600"/>
                            </p:stCondLst>
                            <p:childTnLst>
                              <p:par>
                                <p:cTn id="1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700"/>
                            </p:stCondLst>
                            <p:childTnLst>
                              <p:par>
                                <p:cTn id="1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800"/>
                            </p:stCondLst>
                            <p:childTnLst>
                              <p:par>
                                <p:cTn id="1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9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1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2000"/>
                            </p:stCondLst>
                            <p:childTnLst>
                              <p:par>
                                <p:cTn id="1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1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2100"/>
                            </p:stCondLst>
                            <p:childTnLst>
                              <p:par>
                                <p:cTn id="1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22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23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4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2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6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1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7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1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50"/>
                            </p:stCondLst>
                            <p:childTnLst>
                              <p:par>
                                <p:cTn id="2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25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75"/>
                            </p:stCondLst>
                            <p:childTnLst>
                              <p:par>
                                <p:cTn id="2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25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100"/>
                            </p:stCondLst>
                            <p:childTnLst>
                              <p:par>
                                <p:cTn id="2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25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125"/>
                            </p:stCondLst>
                            <p:childTnLst>
                              <p:par>
                                <p:cTn id="2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25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150"/>
                            </p:stCondLst>
                            <p:childTnLst>
                              <p:par>
                                <p:cTn id="2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25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175"/>
                            </p:stCondLst>
                            <p:childTnLst>
                              <p:par>
                                <p:cTn id="2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25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200"/>
                            </p:stCondLst>
                            <p:childTnLst>
                              <p:par>
                                <p:cTn id="2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25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225"/>
                            </p:stCondLst>
                            <p:childTnLst>
                              <p:par>
                                <p:cTn id="2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25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250"/>
                            </p:stCondLst>
                            <p:childTnLst>
                              <p:par>
                                <p:cTn id="2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25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3" fill="hold">
                            <p:stCondLst>
                              <p:cond delay="275"/>
                            </p:stCondLst>
                            <p:childTnLst>
                              <p:par>
                                <p:cTn id="2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25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300"/>
                            </p:stCondLst>
                            <p:childTnLst>
                              <p:par>
                                <p:cTn id="2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0" dur="25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325"/>
                            </p:stCondLst>
                            <p:childTnLst>
                              <p:par>
                                <p:cTn id="2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25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350"/>
                            </p:stCondLst>
                            <p:childTnLst>
                              <p:par>
                                <p:cTn id="2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25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375"/>
                            </p:stCondLst>
                            <p:childTnLst>
                              <p:par>
                                <p:cTn id="2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25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400"/>
                            </p:stCondLst>
                            <p:childTnLst>
                              <p:par>
                                <p:cTn id="2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25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7" fill="hold">
                            <p:stCondLst>
                              <p:cond delay="425"/>
                            </p:stCondLst>
                            <p:childTnLst>
                              <p:par>
                                <p:cTn id="2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25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450"/>
                            </p:stCondLst>
                            <p:childTnLst>
                              <p:par>
                                <p:cTn id="2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25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475"/>
                            </p:stCondLst>
                            <p:childTnLst>
                              <p:par>
                                <p:cTn id="2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25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500"/>
                            </p:stCondLst>
                            <p:childTnLst>
                              <p:par>
                                <p:cTn id="2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25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525"/>
                            </p:stCondLst>
                            <p:childTnLst>
                              <p:par>
                                <p:cTn id="2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25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550"/>
                            </p:stCondLst>
                            <p:childTnLst>
                              <p:par>
                                <p:cTn id="2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25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>
                            <p:stCondLst>
                              <p:cond delay="575"/>
                            </p:stCondLst>
                            <p:childTnLst>
                              <p:par>
                                <p:cTn id="2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4" dur="25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600"/>
                            </p:stCondLst>
                            <p:childTnLst>
                              <p:par>
                                <p:cTn id="2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25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625"/>
                            </p:stCondLst>
                            <p:childTnLst>
                              <p:par>
                                <p:cTn id="3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2" dur="25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3" fill="hold">
                            <p:stCondLst>
                              <p:cond delay="650"/>
                            </p:stCondLst>
                            <p:childTnLst>
                              <p:par>
                                <p:cTn id="3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6" dur="25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7" fill="hold">
                            <p:stCondLst>
                              <p:cond delay="675"/>
                            </p:stCondLst>
                            <p:childTnLst>
                              <p:par>
                                <p:cTn id="3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25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1" fill="hold">
                            <p:stCondLst>
                              <p:cond delay="700"/>
                            </p:stCondLst>
                            <p:childTnLst>
                              <p:par>
                                <p:cTn id="3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4" dur="25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5" fill="hold">
                            <p:stCondLst>
                              <p:cond delay="725"/>
                            </p:stCondLst>
                            <p:childTnLst>
                              <p:par>
                                <p:cTn id="3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8" dur="25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750"/>
                            </p:stCondLst>
                            <p:childTnLst>
                              <p:par>
                                <p:cTn id="3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2" dur="25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775"/>
                            </p:stCondLst>
                            <p:childTnLst>
                              <p:par>
                                <p:cTn id="3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6" dur="25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7" fill="hold">
                            <p:stCondLst>
                              <p:cond delay="800"/>
                            </p:stCondLst>
                            <p:childTnLst>
                              <p:par>
                                <p:cTn id="3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0" dur="25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>
                            <p:stCondLst>
                              <p:cond delay="825"/>
                            </p:stCondLst>
                            <p:childTnLst>
                              <p:par>
                                <p:cTn id="3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4" dur="25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850"/>
                            </p:stCondLst>
                            <p:childTnLst>
                              <p:par>
                                <p:cTn id="3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8" dur="25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9" fill="hold">
                            <p:stCondLst>
                              <p:cond delay="875"/>
                            </p:stCondLst>
                            <p:childTnLst>
                              <p:par>
                                <p:cTn id="3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25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3" fill="hold">
                            <p:stCondLst>
                              <p:cond delay="900"/>
                            </p:stCondLst>
                            <p:childTnLst>
                              <p:par>
                                <p:cTn id="3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6" dur="25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7" fill="hold">
                            <p:stCondLst>
                              <p:cond delay="925"/>
                            </p:stCondLst>
                            <p:childTnLst>
                              <p:par>
                                <p:cTn id="3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0" dur="25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1" fill="hold">
                            <p:stCondLst>
                              <p:cond delay="950"/>
                            </p:stCondLst>
                            <p:childTnLst>
                              <p:par>
                                <p:cTn id="3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4" dur="25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5" fill="hold">
                            <p:stCondLst>
                              <p:cond delay="975"/>
                            </p:stCondLst>
                            <p:childTnLst>
                              <p:par>
                                <p:cTn id="3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8" dur="25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1000"/>
                            </p:stCondLst>
                            <p:childTnLst>
                              <p:par>
                                <p:cTn id="3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2" dur="25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3" fill="hold">
                            <p:stCondLst>
                              <p:cond delay="1025"/>
                            </p:stCondLst>
                            <p:childTnLst>
                              <p:par>
                                <p:cTn id="3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6" dur="25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7" fill="hold">
                            <p:stCondLst>
                              <p:cond delay="1050"/>
                            </p:stCondLst>
                            <p:childTnLst>
                              <p:par>
                                <p:cTn id="3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0" dur="25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1075"/>
                            </p:stCondLst>
                            <p:childTnLst>
                              <p:par>
                                <p:cTn id="3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4" dur="25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5" fill="hold">
                            <p:stCondLst>
                              <p:cond delay="1100"/>
                            </p:stCondLst>
                            <p:childTnLst>
                              <p:par>
                                <p:cTn id="3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8" dur="25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9" fill="hold">
                            <p:stCondLst>
                              <p:cond delay="1125"/>
                            </p:stCondLst>
                            <p:childTnLst>
                              <p:par>
                                <p:cTn id="3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25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" fill="hold">
                            <p:stCondLst>
                              <p:cond delay="1150"/>
                            </p:stCondLst>
                            <p:childTnLst>
                              <p:par>
                                <p:cTn id="3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6" dur="25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7" fill="hold">
                            <p:stCondLst>
                              <p:cond delay="1175"/>
                            </p:stCondLst>
                            <p:childTnLst>
                              <p:par>
                                <p:cTn id="3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0" dur="25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1" fill="hold">
                            <p:stCondLst>
                              <p:cond delay="1200"/>
                            </p:stCondLst>
                            <p:childTnLst>
                              <p:par>
                                <p:cTn id="3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4" dur="25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>
                            <p:stCondLst>
                              <p:cond delay="1225"/>
                            </p:stCondLst>
                            <p:childTnLst>
                              <p:par>
                                <p:cTn id="3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8" dur="25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9" fill="hold">
                            <p:stCondLst>
                              <p:cond delay="1250"/>
                            </p:stCondLst>
                            <p:childTnLst>
                              <p:par>
                                <p:cTn id="4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2" dur="25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3" fill="hold">
                            <p:stCondLst>
                              <p:cond delay="1275"/>
                            </p:stCondLst>
                            <p:childTnLst>
                              <p:par>
                                <p:cTn id="4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6" dur="25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>
                            <p:stCondLst>
                              <p:cond delay="1300"/>
                            </p:stCondLst>
                            <p:childTnLst>
                              <p:par>
                                <p:cTn id="4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0" dur="25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1" fill="hold">
                            <p:stCondLst>
                              <p:cond delay="1325"/>
                            </p:stCondLst>
                            <p:childTnLst>
                              <p:par>
                                <p:cTn id="4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4" dur="25"/>
                                        <p:tgtEl>
                                          <p:spTgt spid="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5" fill="hold">
                            <p:stCondLst>
                              <p:cond delay="1350"/>
                            </p:stCondLst>
                            <p:childTnLst>
                              <p:par>
                                <p:cTn id="4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8" dur="25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9" fill="hold">
                            <p:stCondLst>
                              <p:cond delay="1375"/>
                            </p:stCondLst>
                            <p:childTnLst>
                              <p:par>
                                <p:cTn id="4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2" dur="25"/>
                                        <p:tgtEl>
                                          <p:spTgt spid="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3" fill="hold">
                            <p:stCondLst>
                              <p:cond delay="1400"/>
                            </p:stCondLst>
                            <p:childTnLst>
                              <p:par>
                                <p:cTn id="4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6" dur="25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7" fill="hold">
                            <p:stCondLst>
                              <p:cond delay="1425"/>
                            </p:stCondLst>
                            <p:childTnLst>
                              <p:par>
                                <p:cTn id="4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0" dur="25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1450"/>
                            </p:stCondLst>
                            <p:childTnLst>
                              <p:par>
                                <p:cTn id="4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4" dur="25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5" fill="hold">
                            <p:stCondLst>
                              <p:cond delay="1475"/>
                            </p:stCondLst>
                            <p:childTnLst>
                              <p:par>
                                <p:cTn id="4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8" dur="25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2" dur="25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1525"/>
                            </p:stCondLst>
                            <p:childTnLst>
                              <p:par>
                                <p:cTn id="4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6" dur="25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7" fill="hold">
                            <p:stCondLst>
                              <p:cond delay="1550"/>
                            </p:stCondLst>
                            <p:childTnLst>
                              <p:par>
                                <p:cTn id="4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0" dur="25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1" fill="hold">
                            <p:stCondLst>
                              <p:cond delay="1575"/>
                            </p:stCondLst>
                            <p:childTnLst>
                              <p:par>
                                <p:cTn id="4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4" dur="25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5" fill="hold">
                            <p:stCondLst>
                              <p:cond delay="1600"/>
                            </p:stCondLst>
                            <p:childTnLst>
                              <p:par>
                                <p:cTn id="4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8" dur="25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9" fill="hold">
                            <p:stCondLst>
                              <p:cond delay="1625"/>
                            </p:stCondLst>
                            <p:childTnLst>
                              <p:par>
                                <p:cTn id="4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2" dur="25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3" fill="hold">
                            <p:stCondLst>
                              <p:cond delay="1650"/>
                            </p:stCondLst>
                            <p:childTnLst>
                              <p:par>
                                <p:cTn id="4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6" dur="25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1675"/>
                            </p:stCondLst>
                            <p:childTnLst>
                              <p:par>
                                <p:cTn id="4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0" dur="25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1" fill="hold">
                            <p:stCondLst>
                              <p:cond delay="1700"/>
                            </p:stCondLst>
                            <p:childTnLst>
                              <p:par>
                                <p:cTn id="4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4" dur="25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5" fill="hold">
                            <p:stCondLst>
                              <p:cond delay="1725"/>
                            </p:stCondLst>
                            <p:childTnLst>
                              <p:par>
                                <p:cTn id="4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8" dur="25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>
                            <p:stCondLst>
                              <p:cond delay="1750"/>
                            </p:stCondLst>
                            <p:childTnLst>
                              <p:par>
                                <p:cTn id="4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2" dur="25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3" fill="hold">
                            <p:stCondLst>
                              <p:cond delay="1775"/>
                            </p:stCondLst>
                            <p:childTnLst>
                              <p:par>
                                <p:cTn id="4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6" dur="25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7" fill="hold">
                            <p:stCondLst>
                              <p:cond delay="1800"/>
                            </p:stCondLst>
                            <p:childTnLst>
                              <p:par>
                                <p:cTn id="4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0" dur="25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1" fill="hold">
                            <p:stCondLst>
                              <p:cond delay="1825"/>
                            </p:stCondLst>
                            <p:childTnLst>
                              <p:par>
                                <p:cTn id="4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4" dur="25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5" fill="hold">
                            <p:stCondLst>
                              <p:cond delay="1850"/>
                            </p:stCondLst>
                            <p:childTnLst>
                              <p:par>
                                <p:cTn id="4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8" dur="25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9" fill="hold">
                            <p:stCondLst>
                              <p:cond delay="1875"/>
                            </p:stCondLst>
                            <p:childTnLst>
                              <p:par>
                                <p:cTn id="5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2" dur="25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3" fill="hold">
                            <p:stCondLst>
                              <p:cond delay="1900"/>
                            </p:stCondLst>
                            <p:childTnLst>
                              <p:par>
                                <p:cTn id="5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6" dur="25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7" fill="hold">
                            <p:stCondLst>
                              <p:cond delay="1925"/>
                            </p:stCondLst>
                            <p:childTnLst>
                              <p:par>
                                <p:cTn id="5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0" dur="25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1" fill="hold">
                            <p:stCondLst>
                              <p:cond delay="1950"/>
                            </p:stCondLst>
                            <p:childTnLst>
                              <p:par>
                                <p:cTn id="5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4" dur="25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5" fill="hold">
                            <p:stCondLst>
                              <p:cond delay="1975"/>
                            </p:stCondLst>
                            <p:childTnLst>
                              <p:par>
                                <p:cTn id="5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8" dur="25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9" fill="hold">
                            <p:stCondLst>
                              <p:cond delay="2000"/>
                            </p:stCondLst>
                            <p:childTnLst>
                              <p:par>
                                <p:cTn id="5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2" dur="25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3" fill="hold">
                            <p:stCondLst>
                              <p:cond delay="2025"/>
                            </p:stCondLst>
                            <p:childTnLst>
                              <p:par>
                                <p:cTn id="5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6" dur="25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7" fill="hold">
                            <p:stCondLst>
                              <p:cond delay="2050"/>
                            </p:stCondLst>
                            <p:childTnLst>
                              <p:par>
                                <p:cTn id="5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0" dur="25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1" fill="hold">
                            <p:stCondLst>
                              <p:cond delay="2075"/>
                            </p:stCondLst>
                            <p:childTnLst>
                              <p:par>
                                <p:cTn id="5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4" dur="25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5" fill="hold">
                            <p:stCondLst>
                              <p:cond delay="2100"/>
                            </p:stCondLst>
                            <p:childTnLst>
                              <p:par>
                                <p:cTn id="5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8" dur="25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9" fill="hold">
                            <p:stCondLst>
                              <p:cond delay="2125"/>
                            </p:stCondLst>
                            <p:childTnLst>
                              <p:par>
                                <p:cTn id="5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2" dur="25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3" fill="hold">
                            <p:stCondLst>
                              <p:cond delay="2150"/>
                            </p:stCondLst>
                            <p:childTnLst>
                              <p:par>
                                <p:cTn id="5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6" dur="25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7" fill="hold">
                            <p:stCondLst>
                              <p:cond delay="2175"/>
                            </p:stCondLst>
                            <p:childTnLst>
                              <p:par>
                                <p:cTn id="5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0" dur="25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1" fill="hold">
                            <p:stCondLst>
                              <p:cond delay="2200"/>
                            </p:stCondLst>
                            <p:childTnLst>
                              <p:par>
                                <p:cTn id="5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4" dur="25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5" fill="hold">
                            <p:stCondLst>
                              <p:cond delay="2225"/>
                            </p:stCondLst>
                            <p:childTnLst>
                              <p:par>
                                <p:cTn id="5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8" dur="25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9" fill="hold">
                            <p:stCondLst>
                              <p:cond delay="2250"/>
                            </p:stCondLst>
                            <p:childTnLst>
                              <p:par>
                                <p:cTn id="5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2" dur="25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3" fill="hold">
                            <p:stCondLst>
                              <p:cond delay="2275"/>
                            </p:stCondLst>
                            <p:childTnLst>
                              <p:par>
                                <p:cTn id="5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6" dur="25"/>
                                        <p:tgtEl>
                                          <p:spTgt spid="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7" fill="hold">
                            <p:stCondLst>
                              <p:cond delay="2300"/>
                            </p:stCondLst>
                            <p:childTnLst>
                              <p:par>
                                <p:cTn id="5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0" dur="25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1" fill="hold">
                            <p:stCondLst>
                              <p:cond delay="2325"/>
                            </p:stCondLst>
                            <p:childTnLst>
                              <p:par>
                                <p:cTn id="5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4" dur="25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5" fill="hold">
                            <p:stCondLst>
                              <p:cond delay="2350"/>
                            </p:stCondLst>
                            <p:childTnLst>
                              <p:par>
                                <p:cTn id="5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8" dur="25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9" fill="hold">
                            <p:stCondLst>
                              <p:cond delay="2375"/>
                            </p:stCondLst>
                            <p:childTnLst>
                              <p:par>
                                <p:cTn id="5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2" dur="25"/>
                                        <p:tgtEl>
                                          <p:spTgt spid="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3" fill="hold">
                            <p:stCondLst>
                              <p:cond delay="2400"/>
                            </p:stCondLst>
                            <p:childTnLst>
                              <p:par>
                                <p:cTn id="5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6" dur="25"/>
                                        <p:tgtEl>
                                          <p:spTgt spid="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7" fill="hold">
                            <p:stCondLst>
                              <p:cond delay="2425"/>
                            </p:stCondLst>
                            <p:childTnLst>
                              <p:par>
                                <p:cTn id="5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0" dur="25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1" fill="hold">
                            <p:stCondLst>
                              <p:cond delay="2450"/>
                            </p:stCondLst>
                            <p:childTnLst>
                              <p:par>
                                <p:cTn id="5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4" dur="25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5" fill="hold">
                            <p:stCondLst>
                              <p:cond delay="2475"/>
                            </p:stCondLst>
                            <p:childTnLst>
                              <p:par>
                                <p:cTn id="5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8" dur="25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2" dur="25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3" fill="hold">
                            <p:stCondLst>
                              <p:cond delay="2525"/>
                            </p:stCondLst>
                            <p:childTnLst>
                              <p:par>
                                <p:cTn id="6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6" dur="25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7" fill="hold">
                            <p:stCondLst>
                              <p:cond delay="2550"/>
                            </p:stCondLst>
                            <p:childTnLst>
                              <p:par>
                                <p:cTn id="6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0" dur="25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1" fill="hold">
                            <p:stCondLst>
                              <p:cond delay="2575"/>
                            </p:stCondLst>
                            <p:childTnLst>
                              <p:par>
                                <p:cTn id="6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4" dur="25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5" fill="hold">
                            <p:stCondLst>
                              <p:cond delay="2600"/>
                            </p:stCondLst>
                            <p:childTnLst>
                              <p:par>
                                <p:cTn id="6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8" dur="25"/>
                                        <p:tgtEl>
                                          <p:spTgt spid="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9" fill="hold">
                            <p:stCondLst>
                              <p:cond delay="2625"/>
                            </p:stCondLst>
                            <p:childTnLst>
                              <p:par>
                                <p:cTn id="6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2" dur="25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3" fill="hold">
                            <p:stCondLst>
                              <p:cond delay="2650"/>
                            </p:stCondLst>
                            <p:childTnLst>
                              <p:par>
                                <p:cTn id="6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6" dur="25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7" fill="hold">
                            <p:stCondLst>
                              <p:cond delay="2675"/>
                            </p:stCondLst>
                            <p:childTnLst>
                              <p:par>
                                <p:cTn id="6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0" dur="25"/>
                                        <p:tgtEl>
                                          <p:spTgt spid="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1" fill="hold">
                            <p:stCondLst>
                              <p:cond delay="2700"/>
                            </p:stCondLst>
                            <p:childTnLst>
                              <p:par>
                                <p:cTn id="6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4" dur="25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5" fill="hold">
                            <p:stCondLst>
                              <p:cond delay="2725"/>
                            </p:stCondLst>
                            <p:childTnLst>
                              <p:par>
                                <p:cTn id="6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8" dur="25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9" fill="hold">
                            <p:stCondLst>
                              <p:cond delay="2750"/>
                            </p:stCondLst>
                            <p:childTnLst>
                              <p:par>
                                <p:cTn id="6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2" dur="25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3" fill="hold">
                            <p:stCondLst>
                              <p:cond delay="2775"/>
                            </p:stCondLst>
                            <p:childTnLst>
                              <p:par>
                                <p:cTn id="6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6" dur="25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7" fill="hold">
                            <p:stCondLst>
                              <p:cond delay="2800"/>
                            </p:stCondLst>
                            <p:childTnLst>
                              <p:par>
                                <p:cTn id="6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0" dur="25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1" fill="hold">
                            <p:stCondLst>
                              <p:cond delay="2825"/>
                            </p:stCondLst>
                            <p:childTnLst>
                              <p:par>
                                <p:cTn id="6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4" dur="25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5" fill="hold">
                            <p:stCondLst>
                              <p:cond delay="2850"/>
                            </p:stCondLst>
                            <p:childTnLst>
                              <p:par>
                                <p:cTn id="6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8" dur="25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9" fill="hold">
                            <p:stCondLst>
                              <p:cond delay="2875"/>
                            </p:stCondLst>
                            <p:childTnLst>
                              <p:par>
                                <p:cTn id="6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2" dur="25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3" fill="hold">
                            <p:stCondLst>
                              <p:cond delay="2900"/>
                            </p:stCondLst>
                            <p:childTnLst>
                              <p:par>
                                <p:cTn id="6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6" dur="25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7" fill="hold">
                            <p:stCondLst>
                              <p:cond delay="2925"/>
                            </p:stCondLst>
                            <p:childTnLst>
                              <p:par>
                                <p:cTn id="6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0" dur="25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1" fill="hold">
                            <p:stCondLst>
                              <p:cond delay="2950"/>
                            </p:stCondLst>
                            <p:childTnLst>
                              <p:par>
                                <p:cTn id="6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4" dur="25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5" fill="hold">
                            <p:stCondLst>
                              <p:cond delay="2975"/>
                            </p:stCondLst>
                            <p:childTnLst>
                              <p:par>
                                <p:cTn id="6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8" dur="25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9" fill="hold">
                            <p:stCondLst>
                              <p:cond delay="3000"/>
                            </p:stCondLst>
                            <p:childTnLst>
                              <p:par>
                                <p:cTn id="6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2" dur="25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3" fill="hold">
                            <p:stCondLst>
                              <p:cond delay="3025"/>
                            </p:stCondLst>
                            <p:childTnLst>
                              <p:par>
                                <p:cTn id="6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6" dur="25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7" fill="hold">
                            <p:stCondLst>
                              <p:cond delay="3050"/>
                            </p:stCondLst>
                            <p:childTnLst>
                              <p:par>
                                <p:cTn id="6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0" dur="25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1" fill="hold">
                            <p:stCondLst>
                              <p:cond delay="3075"/>
                            </p:stCondLst>
                            <p:childTnLst>
                              <p:par>
                                <p:cTn id="6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4" dur="25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5" fill="hold">
                            <p:stCondLst>
                              <p:cond delay="3100"/>
                            </p:stCondLst>
                            <p:childTnLst>
                              <p:par>
                                <p:cTn id="6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8" dur="25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9" fill="hold">
                            <p:stCondLst>
                              <p:cond delay="3125"/>
                            </p:stCondLst>
                            <p:childTnLst>
                              <p:par>
                                <p:cTn id="7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2" dur="25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3" fill="hold">
                            <p:stCondLst>
                              <p:cond delay="3150"/>
                            </p:stCondLst>
                            <p:childTnLst>
                              <p:par>
                                <p:cTn id="7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6" dur="25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7" fill="hold">
                            <p:stCondLst>
                              <p:cond delay="3175"/>
                            </p:stCondLst>
                            <p:childTnLst>
                              <p:par>
                                <p:cTn id="7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0" dur="25"/>
                                        <p:tgtEl>
                                          <p:spTgt spid="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1" fill="hold">
                            <p:stCondLst>
                              <p:cond delay="3200"/>
                            </p:stCondLst>
                            <p:childTnLst>
                              <p:par>
                                <p:cTn id="7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4" dur="25"/>
                                        <p:tgtEl>
                                          <p:spTgt spid="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5" fill="hold">
                            <p:stCondLst>
                              <p:cond delay="3225"/>
                            </p:stCondLst>
                            <p:childTnLst>
                              <p:par>
                                <p:cTn id="7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8" dur="25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9" fill="hold">
                            <p:stCondLst>
                              <p:cond delay="3250"/>
                            </p:stCondLst>
                            <p:childTnLst>
                              <p:par>
                                <p:cTn id="7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2" dur="25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3" fill="hold">
                            <p:stCondLst>
                              <p:cond delay="3275"/>
                            </p:stCondLst>
                            <p:childTnLst>
                              <p:par>
                                <p:cTn id="7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6" dur="25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7" fill="hold">
                            <p:stCondLst>
                              <p:cond delay="3300"/>
                            </p:stCondLst>
                            <p:childTnLst>
                              <p:par>
                                <p:cTn id="7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0" dur="25"/>
                                        <p:tgtEl>
                                          <p:spTgt spid="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1" fill="hold">
                            <p:stCondLst>
                              <p:cond delay="3325"/>
                            </p:stCondLst>
                            <p:childTnLst>
                              <p:par>
                                <p:cTn id="7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4" dur="25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5" fill="hold">
                            <p:stCondLst>
                              <p:cond delay="3350"/>
                            </p:stCondLst>
                            <p:childTnLst>
                              <p:par>
                                <p:cTn id="7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8" dur="25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9" fill="hold">
                            <p:stCondLst>
                              <p:cond delay="3375"/>
                            </p:stCondLst>
                            <p:childTnLst>
                              <p:par>
                                <p:cTn id="7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2" dur="25"/>
                                        <p:tgtEl>
                                          <p:spTgt spid="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3" fill="hold">
                            <p:stCondLst>
                              <p:cond delay="3400"/>
                            </p:stCondLst>
                            <p:childTnLst>
                              <p:par>
                                <p:cTn id="7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6" dur="25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7" fill="hold">
                            <p:stCondLst>
                              <p:cond delay="3425"/>
                            </p:stCondLst>
                            <p:childTnLst>
                              <p:par>
                                <p:cTn id="7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0" dur="25"/>
                                        <p:tgtEl>
                                          <p:spTgt spid="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1" fill="hold">
                            <p:stCondLst>
                              <p:cond delay="3450"/>
                            </p:stCondLst>
                            <p:childTnLst>
                              <p:par>
                                <p:cTn id="7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4" dur="25"/>
                                        <p:tgtEl>
                                          <p:spTgt spid="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5" fill="hold">
                            <p:stCondLst>
                              <p:cond delay="3475"/>
                            </p:stCondLst>
                            <p:childTnLst>
                              <p:par>
                                <p:cTn id="7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8" dur="25"/>
                                        <p:tgtEl>
                                          <p:spTgt spid="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9" fill="hold">
                            <p:stCondLst>
                              <p:cond delay="3500"/>
                            </p:stCondLst>
                            <p:childTnLst>
                              <p:par>
                                <p:cTn id="7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2" dur="25"/>
                                        <p:tgtEl>
                                          <p:spTgt spid="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3" fill="hold">
                            <p:stCondLst>
                              <p:cond delay="3525"/>
                            </p:stCondLst>
                            <p:childTnLst>
                              <p:par>
                                <p:cTn id="7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6" dur="25"/>
                                        <p:tgtEl>
                                          <p:spTgt spid="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7" fill="hold">
                            <p:stCondLst>
                              <p:cond delay="3550"/>
                            </p:stCondLst>
                            <p:childTnLst>
                              <p:par>
                                <p:cTn id="7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0" dur="25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1" fill="hold">
                            <p:stCondLst>
                              <p:cond delay="3575"/>
                            </p:stCondLst>
                            <p:childTnLst>
                              <p:par>
                                <p:cTn id="7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4" dur="25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5" fill="hold">
                            <p:stCondLst>
                              <p:cond delay="3600"/>
                            </p:stCondLst>
                            <p:childTnLst>
                              <p:par>
                                <p:cTn id="7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8" dur="25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9" fill="hold">
                            <p:stCondLst>
                              <p:cond delay="3625"/>
                            </p:stCondLst>
                            <p:childTnLst>
                              <p:par>
                                <p:cTn id="7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2" dur="25"/>
                                        <p:tgtEl>
                                          <p:spTgt spid="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3" fill="hold">
                            <p:stCondLst>
                              <p:cond delay="3650"/>
                            </p:stCondLst>
                            <p:childTnLst>
                              <p:par>
                                <p:cTn id="7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6" dur="25"/>
                                        <p:tgtEl>
                                          <p:spTgt spid="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7" fill="hold">
                            <p:stCondLst>
                              <p:cond delay="3675"/>
                            </p:stCondLst>
                            <p:childTnLst>
                              <p:par>
                                <p:cTn id="7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0" dur="25"/>
                                        <p:tgtEl>
                                          <p:spTgt spid="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1" fill="hold">
                            <p:stCondLst>
                              <p:cond delay="3700"/>
                            </p:stCondLst>
                            <p:childTnLst>
                              <p:par>
                                <p:cTn id="7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4" dur="25"/>
                                        <p:tgtEl>
                                          <p:spTgt spid="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5" fill="hold">
                            <p:stCondLst>
                              <p:cond delay="3725"/>
                            </p:stCondLst>
                            <p:childTnLst>
                              <p:par>
                                <p:cTn id="7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8" dur="25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9" fill="hold">
                            <p:stCondLst>
                              <p:cond delay="3750"/>
                            </p:stCondLst>
                            <p:childTnLst>
                              <p:par>
                                <p:cTn id="8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2" dur="25"/>
                                        <p:tgtEl>
                                          <p:spTgt spid="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3" fill="hold">
                            <p:stCondLst>
                              <p:cond delay="3775"/>
                            </p:stCondLst>
                            <p:childTnLst>
                              <p:par>
                                <p:cTn id="8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6" dur="25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7" fill="hold">
                            <p:stCondLst>
                              <p:cond delay="3800"/>
                            </p:stCondLst>
                            <p:childTnLst>
                              <p:par>
                                <p:cTn id="8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0" dur="25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1" fill="hold">
                            <p:stCondLst>
                              <p:cond delay="3825"/>
                            </p:stCondLst>
                            <p:childTnLst>
                              <p:par>
                                <p:cTn id="8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4" dur="25"/>
                                        <p:tgtEl>
                                          <p:spTgt spid="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5" fill="hold">
                            <p:stCondLst>
                              <p:cond delay="3850"/>
                            </p:stCondLst>
                            <p:childTnLst>
                              <p:par>
                                <p:cTn id="8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8" dur="25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9" fill="hold">
                            <p:stCondLst>
                              <p:cond delay="3875"/>
                            </p:stCondLst>
                            <p:childTnLst>
                              <p:par>
                                <p:cTn id="8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2" dur="25"/>
                                        <p:tgtEl>
                                          <p:spTgt spid="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3" fill="hold">
                            <p:stCondLst>
                              <p:cond delay="3900"/>
                            </p:stCondLst>
                            <p:childTnLst>
                              <p:par>
                                <p:cTn id="8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6" dur="25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7" fill="hold">
                            <p:stCondLst>
                              <p:cond delay="3925"/>
                            </p:stCondLst>
                            <p:childTnLst>
                              <p:par>
                                <p:cTn id="8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0" dur="25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1" fill="hold">
                            <p:stCondLst>
                              <p:cond delay="3950"/>
                            </p:stCondLst>
                            <p:childTnLst>
                              <p:par>
                                <p:cTn id="8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4" dur="25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5" fill="hold">
                            <p:stCondLst>
                              <p:cond delay="3975"/>
                            </p:stCondLst>
                            <p:childTnLst>
                              <p:par>
                                <p:cTn id="8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8" dur="25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9" fill="hold">
                            <p:stCondLst>
                              <p:cond delay="4000"/>
                            </p:stCondLst>
                            <p:childTnLst>
                              <p:par>
                                <p:cTn id="8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2" dur="25"/>
                                        <p:tgtEl>
                                          <p:spTgt spid="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3" fill="hold">
                            <p:stCondLst>
                              <p:cond delay="4025"/>
                            </p:stCondLst>
                            <p:childTnLst>
                              <p:par>
                                <p:cTn id="8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6" dur="25"/>
                                        <p:tgtEl>
                                          <p:spTgt spid="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7" fill="hold">
                            <p:stCondLst>
                              <p:cond delay="4050"/>
                            </p:stCondLst>
                            <p:childTnLst>
                              <p:par>
                                <p:cTn id="8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0" dur="25"/>
                                        <p:tgtEl>
                                          <p:spTgt spid="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1" fill="hold">
                            <p:stCondLst>
                              <p:cond delay="4075"/>
                            </p:stCondLst>
                            <p:childTnLst>
                              <p:par>
                                <p:cTn id="8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4" dur="25"/>
                                        <p:tgtEl>
                                          <p:spTgt spid="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5" fill="hold">
                            <p:stCondLst>
                              <p:cond delay="4100"/>
                            </p:stCondLst>
                            <p:childTnLst>
                              <p:par>
                                <p:cTn id="8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8" dur="25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9" fill="hold">
                            <p:stCondLst>
                              <p:cond delay="4125"/>
                            </p:stCondLst>
                            <p:childTnLst>
                              <p:par>
                                <p:cTn id="8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2" dur="25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3" fill="hold">
                            <p:stCondLst>
                              <p:cond delay="4150"/>
                            </p:stCondLst>
                            <p:childTnLst>
                              <p:par>
                                <p:cTn id="8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6" dur="25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7" fill="hold">
                            <p:stCondLst>
                              <p:cond delay="4175"/>
                            </p:stCondLst>
                            <p:childTnLst>
                              <p:par>
                                <p:cTn id="8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0" dur="25"/>
                                        <p:tgtEl>
                                          <p:spTgt spid="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1" fill="hold">
                            <p:stCondLst>
                              <p:cond delay="4200"/>
                            </p:stCondLst>
                            <p:childTnLst>
                              <p:par>
                                <p:cTn id="8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4" dur="25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5" fill="hold">
                            <p:stCondLst>
                              <p:cond delay="4225"/>
                            </p:stCondLst>
                            <p:childTnLst>
                              <p:par>
                                <p:cTn id="8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8" dur="25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9" fill="hold">
                            <p:stCondLst>
                              <p:cond delay="4250"/>
                            </p:stCondLst>
                            <p:childTnLst>
                              <p:par>
                                <p:cTn id="8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2" dur="25"/>
                                        <p:tgtEl>
                                          <p:spTgt spid="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3" fill="hold">
                            <p:stCondLst>
                              <p:cond delay="4275"/>
                            </p:stCondLst>
                            <p:childTnLst>
                              <p:par>
                                <p:cTn id="8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6" dur="25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7" fill="hold">
                            <p:stCondLst>
                              <p:cond delay="4300"/>
                            </p:stCondLst>
                            <p:childTnLst>
                              <p:par>
                                <p:cTn id="8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0" dur="25"/>
                                        <p:tgtEl>
                                          <p:spTgt spid="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1" fill="hold">
                            <p:stCondLst>
                              <p:cond delay="4325"/>
                            </p:stCondLst>
                            <p:childTnLst>
                              <p:par>
                                <p:cTn id="8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4" dur="25"/>
                                        <p:tgtEl>
                                          <p:spTgt spid="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5" fill="hold">
                            <p:stCondLst>
                              <p:cond delay="4350"/>
                            </p:stCondLst>
                            <p:childTnLst>
                              <p:par>
                                <p:cTn id="8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8" dur="25"/>
                                        <p:tgtEl>
                                          <p:spTgt spid="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9" fill="hold">
                            <p:stCondLst>
                              <p:cond delay="4375"/>
                            </p:stCondLst>
                            <p:childTnLst>
                              <p:par>
                                <p:cTn id="9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2" dur="25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3" fill="hold">
                            <p:stCondLst>
                              <p:cond delay="4400"/>
                            </p:stCondLst>
                            <p:childTnLst>
                              <p:par>
                                <p:cTn id="9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6" dur="25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7" fill="hold">
                            <p:stCondLst>
                              <p:cond delay="4425"/>
                            </p:stCondLst>
                            <p:childTnLst>
                              <p:par>
                                <p:cTn id="9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0" dur="25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1" fill="hold">
                            <p:stCondLst>
                              <p:cond delay="4450"/>
                            </p:stCondLst>
                            <p:childTnLst>
                              <p:par>
                                <p:cTn id="9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4" dur="25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5" fill="hold">
                            <p:stCondLst>
                              <p:cond delay="4475"/>
                            </p:stCondLst>
                            <p:childTnLst>
                              <p:par>
                                <p:cTn id="9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8" dur="25"/>
                                        <p:tgtEl>
                                          <p:spTgt spid="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9" fill="hold">
                            <p:stCondLst>
                              <p:cond delay="4500"/>
                            </p:stCondLst>
                            <p:childTnLst>
                              <p:par>
                                <p:cTn id="9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2" dur="25"/>
                                        <p:tgtEl>
                                          <p:spTgt spid="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3" fill="hold">
                            <p:stCondLst>
                              <p:cond delay="4525"/>
                            </p:stCondLst>
                            <p:childTnLst>
                              <p:par>
                                <p:cTn id="9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6" dur="25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7" fill="hold">
                            <p:stCondLst>
                              <p:cond delay="4550"/>
                            </p:stCondLst>
                            <p:childTnLst>
                              <p:par>
                                <p:cTn id="9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0" dur="25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1" fill="hold">
                            <p:stCondLst>
                              <p:cond delay="4575"/>
                            </p:stCondLst>
                            <p:childTnLst>
                              <p:par>
                                <p:cTn id="9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4" dur="25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5" fill="hold">
                            <p:stCondLst>
                              <p:cond delay="4600"/>
                            </p:stCondLst>
                            <p:childTnLst>
                              <p:par>
                                <p:cTn id="9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8" dur="25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9" fill="hold">
                            <p:stCondLst>
                              <p:cond delay="4625"/>
                            </p:stCondLst>
                            <p:childTnLst>
                              <p:par>
                                <p:cTn id="9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2" dur="25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3" fill="hold">
                            <p:stCondLst>
                              <p:cond delay="4650"/>
                            </p:stCondLst>
                            <p:childTnLst>
                              <p:par>
                                <p:cTn id="9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6" dur="25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7" fill="hold">
                            <p:stCondLst>
                              <p:cond delay="4675"/>
                            </p:stCondLst>
                            <p:childTnLst>
                              <p:par>
                                <p:cTn id="9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0" dur="25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1" fill="hold">
                            <p:stCondLst>
                              <p:cond delay="4700"/>
                            </p:stCondLst>
                            <p:childTnLst>
                              <p:par>
                                <p:cTn id="9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4" dur="25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5" fill="hold">
                            <p:stCondLst>
                              <p:cond delay="4725"/>
                            </p:stCondLst>
                            <p:childTnLst>
                              <p:par>
                                <p:cTn id="9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8" dur="25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9" fill="hold">
                            <p:stCondLst>
                              <p:cond delay="4750"/>
                            </p:stCondLst>
                            <p:childTnLst>
                              <p:par>
                                <p:cTn id="9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2" dur="25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3" fill="hold">
                            <p:stCondLst>
                              <p:cond delay="4775"/>
                            </p:stCondLst>
                            <p:childTnLst>
                              <p:par>
                                <p:cTn id="9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6" dur="25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7" fill="hold">
                            <p:stCondLst>
                              <p:cond delay="4800"/>
                            </p:stCondLst>
                            <p:childTnLst>
                              <p:par>
                                <p:cTn id="9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0" dur="25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1" fill="hold">
                            <p:stCondLst>
                              <p:cond delay="4825"/>
                            </p:stCondLst>
                            <p:childTnLst>
                              <p:par>
                                <p:cTn id="9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4" dur="25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5" fill="hold">
                            <p:stCondLst>
                              <p:cond delay="4850"/>
                            </p:stCondLst>
                            <p:childTnLst>
                              <p:par>
                                <p:cTn id="9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8" dur="25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9" fill="hold">
                            <p:stCondLst>
                              <p:cond delay="4875"/>
                            </p:stCondLst>
                            <p:childTnLst>
                              <p:par>
                                <p:cTn id="9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2" dur="25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3" fill="hold">
                            <p:stCondLst>
                              <p:cond delay="4900"/>
                            </p:stCondLst>
                            <p:childTnLst>
                              <p:par>
                                <p:cTn id="9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6" dur="25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7" fill="hold">
                            <p:stCondLst>
                              <p:cond delay="4925"/>
                            </p:stCondLst>
                            <p:childTnLst>
                              <p:par>
                                <p:cTn id="9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0" dur="25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1" fill="hold">
                            <p:stCondLst>
                              <p:cond delay="4950"/>
                            </p:stCondLst>
                            <p:childTnLst>
                              <p:par>
                                <p:cTn id="9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4" dur="25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5" fill="hold">
                            <p:stCondLst>
                              <p:cond delay="4975"/>
                            </p:stCondLst>
                            <p:childTnLst>
                              <p:par>
                                <p:cTn id="9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8" dur="25"/>
                                        <p:tgtEl>
                                          <p:spTgt spid="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9" fill="hold">
                            <p:stCondLst>
                              <p:cond delay="5000"/>
                            </p:stCondLst>
                            <p:childTnLst>
                              <p:par>
                                <p:cTn id="10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2" dur="25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3" fill="hold">
                            <p:stCondLst>
                              <p:cond delay="5025"/>
                            </p:stCondLst>
                            <p:childTnLst>
                              <p:par>
                                <p:cTn id="10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6" dur="25"/>
                                        <p:tgtEl>
                                          <p:spTgt spid="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7" fill="hold">
                            <p:stCondLst>
                              <p:cond delay="5050"/>
                            </p:stCondLst>
                            <p:childTnLst>
                              <p:par>
                                <p:cTn id="10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0" dur="25"/>
                                        <p:tgtEl>
                                          <p:spTgt spid="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1" fill="hold">
                            <p:stCondLst>
                              <p:cond delay="5075"/>
                            </p:stCondLst>
                            <p:childTnLst>
                              <p:par>
                                <p:cTn id="10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4" dur="25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5" fill="hold">
                            <p:stCondLst>
                              <p:cond delay="5100"/>
                            </p:stCondLst>
                            <p:childTnLst>
                              <p:par>
                                <p:cTn id="10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8" dur="25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9" fill="hold">
                            <p:stCondLst>
                              <p:cond delay="5125"/>
                            </p:stCondLst>
                            <p:childTnLst>
                              <p:par>
                                <p:cTn id="10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2" dur="25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3" fill="hold">
                            <p:stCondLst>
                              <p:cond delay="5150"/>
                            </p:stCondLst>
                            <p:childTnLst>
                              <p:par>
                                <p:cTn id="10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6" dur="25"/>
                                        <p:tgtEl>
                                          <p:spTgt spid="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7" fill="hold">
                            <p:stCondLst>
                              <p:cond delay="5175"/>
                            </p:stCondLst>
                            <p:childTnLst>
                              <p:par>
                                <p:cTn id="10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0" dur="25"/>
                                        <p:tgtEl>
                                          <p:spTgt spid="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1" fill="hold">
                            <p:stCondLst>
                              <p:cond delay="5200"/>
                            </p:stCondLst>
                            <p:childTnLst>
                              <p:par>
                                <p:cTn id="10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4" dur="25"/>
                                        <p:tgtEl>
                                          <p:spTgt spid="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5" fill="hold">
                            <p:stCondLst>
                              <p:cond delay="5225"/>
                            </p:stCondLst>
                            <p:childTnLst>
                              <p:par>
                                <p:cTn id="10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8" dur="25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9" fill="hold">
                            <p:stCondLst>
                              <p:cond delay="5250"/>
                            </p:stCondLst>
                            <p:childTnLst>
                              <p:par>
                                <p:cTn id="10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2" dur="25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3" fill="hold">
                            <p:stCondLst>
                              <p:cond delay="5275"/>
                            </p:stCondLst>
                            <p:childTnLst>
                              <p:par>
                                <p:cTn id="10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6" dur="25"/>
                                        <p:tgtEl>
                                          <p:spTgt spid="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7" fill="hold">
                            <p:stCondLst>
                              <p:cond delay="5300"/>
                            </p:stCondLst>
                            <p:childTnLst>
                              <p:par>
                                <p:cTn id="10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0" dur="25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1" fill="hold">
                            <p:stCondLst>
                              <p:cond delay="5325"/>
                            </p:stCondLst>
                            <p:childTnLst>
                              <p:par>
                                <p:cTn id="10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4" dur="25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5" fill="hold">
                            <p:stCondLst>
                              <p:cond delay="5350"/>
                            </p:stCondLst>
                            <p:childTnLst>
                              <p:par>
                                <p:cTn id="10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8" dur="25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9" fill="hold">
                            <p:stCondLst>
                              <p:cond delay="5375"/>
                            </p:stCondLst>
                            <p:childTnLst>
                              <p:par>
                                <p:cTn id="10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2" dur="25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3" fill="hold">
                            <p:stCondLst>
                              <p:cond delay="5400"/>
                            </p:stCondLst>
                            <p:childTnLst>
                              <p:par>
                                <p:cTn id="10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6" dur="25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art, light&#10;&#10;Description automatically generated">
            <a:extLst>
              <a:ext uri="{FF2B5EF4-FFF2-40B4-BE49-F238E27FC236}">
                <a16:creationId xmlns:a16="http://schemas.microsoft.com/office/drawing/2014/main" id="{8D022C9D-0D1E-6529-90E0-54991AE22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3"/>
          <a:stretch/>
        </p:blipFill>
        <p:spPr>
          <a:xfrm flipH="1">
            <a:off x="0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2F25C3-FA7D-4C30-78C0-82AED9615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Qu’est-ce que l’intelligence</a:t>
            </a:r>
            <a:br>
              <a:rPr lang="fr-FR" dirty="0"/>
            </a:br>
            <a:r>
              <a:rPr lang="fr-FR" dirty="0"/>
              <a:t> « artificielle » ?</a:t>
            </a:r>
          </a:p>
        </p:txBody>
      </p:sp>
    </p:spTree>
    <p:extLst>
      <p:ext uri="{BB962C8B-B14F-4D97-AF65-F5344CB8AC3E}">
        <p14:creationId xmlns:p14="http://schemas.microsoft.com/office/powerpoint/2010/main" val="31799882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2B8CA-E9CD-A0B8-EB02-BDED963B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Dernière couche: classes vers prédiction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C6868F-C61C-F7A3-8149-9809B016F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834" y="1992146"/>
            <a:ext cx="1219829" cy="33341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10A489-9D90-3C98-6A79-C5E7754C822E}"/>
              </a:ext>
            </a:extLst>
          </p:cNvPr>
          <p:cNvSpPr txBox="1"/>
          <p:nvPr/>
        </p:nvSpPr>
        <p:spPr>
          <a:xfrm>
            <a:off x="688157" y="5627802"/>
            <a:ext cx="284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Entrées: images de nombres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D592BA-27F4-43F4-E873-E94C6479E853}"/>
              </a:ext>
            </a:extLst>
          </p:cNvPr>
          <p:cNvSpPr txBox="1"/>
          <p:nvPr/>
        </p:nvSpPr>
        <p:spPr>
          <a:xfrm>
            <a:off x="8330665" y="5627802"/>
            <a:ext cx="3023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Sortie: nombre correspondant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832A17-7FFA-1855-B760-172E5A87DB00}"/>
              </a:ext>
            </a:extLst>
          </p:cNvPr>
          <p:cNvCxnSpPr>
            <a:cxnSpLocks/>
            <a:stCxn id="3" idx="6"/>
            <a:endCxn id="15" idx="1"/>
          </p:cNvCxnSpPr>
          <p:nvPr/>
        </p:nvCxnSpPr>
        <p:spPr>
          <a:xfrm>
            <a:off x="6158797" y="1532754"/>
            <a:ext cx="3604136" cy="297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D5F5A2-571A-6E62-F33F-B66FDD3CDDD3}"/>
              </a:ext>
            </a:extLst>
          </p:cNvPr>
          <p:cNvCxnSpPr>
            <a:stCxn id="25" idx="6"/>
            <a:endCxn id="15" idx="1"/>
          </p:cNvCxnSpPr>
          <p:nvPr/>
        </p:nvCxnSpPr>
        <p:spPr>
          <a:xfrm>
            <a:off x="6158797" y="1710800"/>
            <a:ext cx="3604136" cy="1198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8BA9C5B-9876-B25C-3526-81489D4FE016}"/>
              </a:ext>
            </a:extLst>
          </p:cNvPr>
          <p:cNvCxnSpPr>
            <a:cxnSpLocks/>
            <a:stCxn id="27" idx="6"/>
            <a:endCxn id="15" idx="1"/>
          </p:cNvCxnSpPr>
          <p:nvPr/>
        </p:nvCxnSpPr>
        <p:spPr>
          <a:xfrm flipV="1">
            <a:off x="6158797" y="1830692"/>
            <a:ext cx="3604136" cy="5815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97DA88A-A627-EDC8-6F9D-2B788DC71157}"/>
              </a:ext>
            </a:extLst>
          </p:cNvPr>
          <p:cNvCxnSpPr>
            <a:cxnSpLocks/>
            <a:stCxn id="28" idx="6"/>
            <a:endCxn id="15" idx="1"/>
          </p:cNvCxnSpPr>
          <p:nvPr/>
        </p:nvCxnSpPr>
        <p:spPr>
          <a:xfrm flipV="1">
            <a:off x="6158797" y="1830692"/>
            <a:ext cx="3604136" cy="23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5E9F360-D3DB-730B-E49F-FEDC828A50FC}"/>
              </a:ext>
            </a:extLst>
          </p:cNvPr>
          <p:cNvCxnSpPr>
            <a:cxnSpLocks/>
            <a:stCxn id="29" idx="6"/>
            <a:endCxn id="15" idx="1"/>
          </p:cNvCxnSpPr>
          <p:nvPr/>
        </p:nvCxnSpPr>
        <p:spPr>
          <a:xfrm flipV="1">
            <a:off x="6158797" y="1830692"/>
            <a:ext cx="3604136" cy="41424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A5BADD2-1F2A-9768-81CB-1C5CC43D9AA4}"/>
              </a:ext>
            </a:extLst>
          </p:cNvPr>
          <p:cNvCxnSpPr>
            <a:cxnSpLocks/>
            <a:stCxn id="30" idx="6"/>
            <a:endCxn id="15" idx="1"/>
          </p:cNvCxnSpPr>
          <p:nvPr/>
        </p:nvCxnSpPr>
        <p:spPr>
          <a:xfrm flipV="1">
            <a:off x="6158797" y="1830692"/>
            <a:ext cx="3604136" cy="5922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86A8472-2787-843A-FA6D-4E8B342E8719}"/>
              </a:ext>
            </a:extLst>
          </p:cNvPr>
          <p:cNvCxnSpPr>
            <a:cxnSpLocks/>
            <a:stCxn id="31" idx="6"/>
            <a:endCxn id="15" idx="1"/>
          </p:cNvCxnSpPr>
          <p:nvPr/>
        </p:nvCxnSpPr>
        <p:spPr>
          <a:xfrm flipV="1">
            <a:off x="6158797" y="1830692"/>
            <a:ext cx="3604136" cy="770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918B624-701A-225E-00C9-5D067FC08230}"/>
              </a:ext>
            </a:extLst>
          </p:cNvPr>
          <p:cNvCxnSpPr>
            <a:cxnSpLocks/>
            <a:stCxn id="32" idx="6"/>
            <a:endCxn id="15" idx="1"/>
          </p:cNvCxnSpPr>
          <p:nvPr/>
        </p:nvCxnSpPr>
        <p:spPr>
          <a:xfrm flipV="1">
            <a:off x="6158797" y="1830692"/>
            <a:ext cx="3604136" cy="9483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B2BE844-2660-A5D7-F134-8FB87AA7FE03}"/>
              </a:ext>
            </a:extLst>
          </p:cNvPr>
          <p:cNvCxnSpPr>
            <a:cxnSpLocks/>
            <a:stCxn id="33" idx="6"/>
            <a:endCxn id="15" idx="1"/>
          </p:cNvCxnSpPr>
          <p:nvPr/>
        </p:nvCxnSpPr>
        <p:spPr>
          <a:xfrm flipV="1">
            <a:off x="6158797" y="1830692"/>
            <a:ext cx="3604136" cy="11264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BF25F72-A6D1-426E-0288-0CC0A6BD292E}"/>
              </a:ext>
            </a:extLst>
          </p:cNvPr>
          <p:cNvCxnSpPr>
            <a:cxnSpLocks/>
            <a:stCxn id="34" idx="6"/>
            <a:endCxn id="15" idx="1"/>
          </p:cNvCxnSpPr>
          <p:nvPr/>
        </p:nvCxnSpPr>
        <p:spPr>
          <a:xfrm flipV="1">
            <a:off x="6158797" y="1830692"/>
            <a:ext cx="3604136" cy="13044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C7708FF-76CF-63F7-56B2-DE1E77F65755}"/>
              </a:ext>
            </a:extLst>
          </p:cNvPr>
          <p:cNvCxnSpPr>
            <a:cxnSpLocks/>
            <a:stCxn id="35" idx="6"/>
            <a:endCxn id="15" idx="1"/>
          </p:cNvCxnSpPr>
          <p:nvPr/>
        </p:nvCxnSpPr>
        <p:spPr>
          <a:xfrm flipV="1">
            <a:off x="6158797" y="1830692"/>
            <a:ext cx="3604136" cy="14825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B4A64096-063D-1EE9-19E8-8B807A9CFC96}"/>
              </a:ext>
            </a:extLst>
          </p:cNvPr>
          <p:cNvCxnSpPr>
            <a:cxnSpLocks/>
            <a:stCxn id="36" idx="6"/>
            <a:endCxn id="15" idx="1"/>
          </p:cNvCxnSpPr>
          <p:nvPr/>
        </p:nvCxnSpPr>
        <p:spPr>
          <a:xfrm flipV="1">
            <a:off x="6158797" y="1830692"/>
            <a:ext cx="3604136" cy="16605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3D5A276D-4814-FBB2-CB98-45CA137C34DC}"/>
              </a:ext>
            </a:extLst>
          </p:cNvPr>
          <p:cNvCxnSpPr>
            <a:cxnSpLocks/>
            <a:stCxn id="37" idx="6"/>
            <a:endCxn id="15" idx="1"/>
          </p:cNvCxnSpPr>
          <p:nvPr/>
        </p:nvCxnSpPr>
        <p:spPr>
          <a:xfrm flipV="1">
            <a:off x="6158797" y="1830692"/>
            <a:ext cx="3604136" cy="18386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5F538AB-6185-4210-6D5E-80D0666AC28E}"/>
              </a:ext>
            </a:extLst>
          </p:cNvPr>
          <p:cNvCxnSpPr>
            <a:cxnSpLocks/>
            <a:stCxn id="38" idx="6"/>
            <a:endCxn id="15" idx="1"/>
          </p:cNvCxnSpPr>
          <p:nvPr/>
        </p:nvCxnSpPr>
        <p:spPr>
          <a:xfrm flipV="1">
            <a:off x="6158797" y="1830692"/>
            <a:ext cx="3604136" cy="20166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C2E096-1667-44CE-90B7-728A4BDE6101}"/>
              </a:ext>
            </a:extLst>
          </p:cNvPr>
          <p:cNvCxnSpPr>
            <a:cxnSpLocks/>
            <a:stCxn id="39" idx="6"/>
            <a:endCxn id="15" idx="1"/>
          </p:cNvCxnSpPr>
          <p:nvPr/>
        </p:nvCxnSpPr>
        <p:spPr>
          <a:xfrm flipV="1">
            <a:off x="6158797" y="1830692"/>
            <a:ext cx="3604136" cy="21947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A7C71481-FEA1-D8B6-B512-66BB3303961D}"/>
              </a:ext>
            </a:extLst>
          </p:cNvPr>
          <p:cNvCxnSpPr>
            <a:cxnSpLocks/>
            <a:stCxn id="40" idx="6"/>
            <a:endCxn id="15" idx="1"/>
          </p:cNvCxnSpPr>
          <p:nvPr/>
        </p:nvCxnSpPr>
        <p:spPr>
          <a:xfrm flipV="1">
            <a:off x="6158797" y="1830692"/>
            <a:ext cx="3604136" cy="23727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9C81F5FA-4B42-BBC2-7DA8-E3CE30F62AC3}"/>
              </a:ext>
            </a:extLst>
          </p:cNvPr>
          <p:cNvCxnSpPr>
            <a:cxnSpLocks/>
            <a:stCxn id="41" idx="6"/>
            <a:endCxn id="15" idx="1"/>
          </p:cNvCxnSpPr>
          <p:nvPr/>
        </p:nvCxnSpPr>
        <p:spPr>
          <a:xfrm flipV="1">
            <a:off x="6158797" y="1830692"/>
            <a:ext cx="3604136" cy="25507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E8A2A68D-551C-DEE9-CC74-5636EC2C6FC6}"/>
              </a:ext>
            </a:extLst>
          </p:cNvPr>
          <p:cNvCxnSpPr>
            <a:cxnSpLocks/>
            <a:stCxn id="42" idx="6"/>
            <a:endCxn id="15" idx="1"/>
          </p:cNvCxnSpPr>
          <p:nvPr/>
        </p:nvCxnSpPr>
        <p:spPr>
          <a:xfrm flipV="1">
            <a:off x="6158797" y="1830692"/>
            <a:ext cx="3604136" cy="27288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85BDE54-C25D-807F-5195-B5CC34F0FD6E}"/>
              </a:ext>
            </a:extLst>
          </p:cNvPr>
          <p:cNvCxnSpPr>
            <a:cxnSpLocks/>
            <a:stCxn id="43" idx="6"/>
            <a:endCxn id="15" idx="1"/>
          </p:cNvCxnSpPr>
          <p:nvPr/>
        </p:nvCxnSpPr>
        <p:spPr>
          <a:xfrm flipV="1">
            <a:off x="6158797" y="1830692"/>
            <a:ext cx="3604136" cy="29068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0B92406B-A131-31CC-0CE6-4619555771AD}"/>
              </a:ext>
            </a:extLst>
          </p:cNvPr>
          <p:cNvCxnSpPr>
            <a:cxnSpLocks/>
            <a:stCxn id="44" idx="6"/>
            <a:endCxn id="15" idx="1"/>
          </p:cNvCxnSpPr>
          <p:nvPr/>
        </p:nvCxnSpPr>
        <p:spPr>
          <a:xfrm flipV="1">
            <a:off x="6158797" y="1830692"/>
            <a:ext cx="3604136" cy="30849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A88CEC0-84B8-F4E6-ADFD-0B10C69A3F02}"/>
              </a:ext>
            </a:extLst>
          </p:cNvPr>
          <p:cNvCxnSpPr>
            <a:cxnSpLocks/>
            <a:stCxn id="45" idx="6"/>
            <a:endCxn id="15" idx="1"/>
          </p:cNvCxnSpPr>
          <p:nvPr/>
        </p:nvCxnSpPr>
        <p:spPr>
          <a:xfrm flipV="1">
            <a:off x="6158797" y="1830692"/>
            <a:ext cx="3604136" cy="32629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AF7EAEC-2700-B05C-0ED6-37C461FD66CD}"/>
              </a:ext>
            </a:extLst>
          </p:cNvPr>
          <p:cNvCxnSpPr>
            <a:cxnSpLocks/>
            <a:stCxn id="46" idx="6"/>
            <a:endCxn id="15" idx="1"/>
          </p:cNvCxnSpPr>
          <p:nvPr/>
        </p:nvCxnSpPr>
        <p:spPr>
          <a:xfrm flipV="1">
            <a:off x="6158797" y="1830692"/>
            <a:ext cx="3604136" cy="34410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2257D23-CFBD-1BD2-7374-4B1436D8B7C1}"/>
              </a:ext>
            </a:extLst>
          </p:cNvPr>
          <p:cNvCxnSpPr>
            <a:cxnSpLocks/>
            <a:stCxn id="47" idx="6"/>
            <a:endCxn id="15" idx="1"/>
          </p:cNvCxnSpPr>
          <p:nvPr/>
        </p:nvCxnSpPr>
        <p:spPr>
          <a:xfrm flipV="1">
            <a:off x="6158797" y="1830692"/>
            <a:ext cx="3604136" cy="36190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4D47C81-6394-AFD5-FA73-7ADFA29B255A}"/>
              </a:ext>
            </a:extLst>
          </p:cNvPr>
          <p:cNvCxnSpPr>
            <a:cxnSpLocks/>
            <a:stCxn id="48" idx="6"/>
            <a:endCxn id="15" idx="1"/>
          </p:cNvCxnSpPr>
          <p:nvPr/>
        </p:nvCxnSpPr>
        <p:spPr>
          <a:xfrm flipV="1">
            <a:off x="6158797" y="1830692"/>
            <a:ext cx="3604136" cy="37971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1D746E4E-7753-AAB4-3A61-C4207997CF46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9447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F2FDFB2D-9FD3-638F-DC56-0C60F0501DD9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7667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18CDDD1-DFD1-FBE0-FFF9-1DDA9F451549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5886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8654FF58-434D-1DF2-F798-0CAB1A48024E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4106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884925C2-6BED-7EB9-B86A-93FD95370F5F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2326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489337A-AACB-0493-2727-C0213890B5AA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054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C5B0D6B-ECDD-149D-1C49-B950DDEBB59D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8765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6B2EAF4A-9E64-57DE-F45C-D0C7D7DF52E7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6984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3F204740-6A02-0D5D-217E-888CC4DA5BDF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5204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4C0D0239-1CFA-006D-F15C-DAD5BB4BE92B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3423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9134B18-194B-8DC3-E23C-784B610E6EB5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643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BCDCCDE-EDEA-D95C-2441-9CFB89A6E0ED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645524"/>
            <a:ext cx="3324995" cy="137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05175E0B-0F08-84D0-61F0-29DF3DE215A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467478"/>
            <a:ext cx="3324995" cy="1917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3F3E4D8B-B814-3928-7D2F-422E20209A2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289432"/>
            <a:ext cx="3324995" cy="3698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BCA6E8F-3469-A637-79E1-4CE762C649EF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111386"/>
            <a:ext cx="3324995" cy="5478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7C65CF1-F716-3C3C-B5E9-263F83A09CBF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933340"/>
            <a:ext cx="3324995" cy="7259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86C4849-6845-B001-C5E5-DCEFD907A2A8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755294"/>
            <a:ext cx="3324995" cy="9039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03D200C-1145-CFB7-686A-67CF950C482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577248"/>
            <a:ext cx="3324995" cy="10819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87A6613-21E8-DB5D-9D37-C18FB17464E5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399202"/>
            <a:ext cx="3324995" cy="12600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74E3B9A4-BC1C-5DCB-826F-184CCD5D2657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221156"/>
            <a:ext cx="3324995" cy="14380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92B954C-A658-C404-7227-B9F08E332219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043110"/>
            <a:ext cx="3324995" cy="16161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EFFCBD7B-7007-6534-1F24-9FD3AAF70246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865064"/>
            <a:ext cx="3324995" cy="17941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EE7C5F91-E0AC-FC2C-D9AD-9AD2D64EBEB4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687018"/>
            <a:ext cx="3324995" cy="19722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BD0D83E-BD34-F2BF-FE1B-71FD51113E66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508982"/>
            <a:ext cx="3324995" cy="21502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BD5041D4-A408-08C5-2221-44022A6C39FC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537508"/>
            <a:ext cx="3608902" cy="694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A74D5542-F898-745A-13C3-04D188EE29E3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715554"/>
            <a:ext cx="3608902" cy="5165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7DA0A51F-F16D-9B94-AB58-2D48DBB67E3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893600"/>
            <a:ext cx="3608902" cy="33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0987E554-5790-CE6A-5CFA-FA8458DE5163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2071646"/>
            <a:ext cx="3608902" cy="1604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8D104E80-26CC-48D5-9CAA-2B87313D66F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76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896DB67-A28D-E888-A3A8-E79DA1A37FC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956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9732B463-08D7-EB9A-474C-B6984E377E8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737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5128250A-C995-8132-0692-AAF9594443C9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5517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B0E264F-3CF8-BF0C-0306-7B71228C9DF7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729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C6EEF252-EEBB-CE1F-6E17-B8049D5AF51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907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24D09F01-B00A-69D2-8A3F-5BD21110750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085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C0AA6139-BB17-1357-C781-A999E8593F2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263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159A3E0D-DB41-E2A4-6AAC-64A13D2A7276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441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BBEC4CB3-08DB-5DA6-23CD-CFEE48D3002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620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FC905EAE-8844-1FFF-3FAF-1DA9E79D0FF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798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9C5184DC-26B8-5D17-094C-5650B52A7F1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976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B52F3BC0-9C64-8FCD-E553-C64C77FD4C0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154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62A06438-7B4F-16CB-3F48-79088E19085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332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E4027E17-585B-7A66-FA1C-B8BA90BD19B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51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11DA3F12-3E63-E260-743B-1AE45E429D2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6883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4E4C5B12-8C4C-CE27-863D-D91F914B82D8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8663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A4CB3982-55A1-07A6-0B2D-1533B3A36EC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0443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AACA34E5-4FA9-B348-2545-218B9CF981D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2224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BF312CD0-F08D-2309-93A8-12121967CE3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4004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85E1E2C7-73AC-F00F-8FC1-6AC9E11ABF1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539729"/>
            <a:ext cx="3608903" cy="10937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E65673A8-C4A7-EF72-B8B5-9EB08E02221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717775"/>
            <a:ext cx="3608903" cy="91568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9F460457-D5B4-AA77-C2F9-444506DAC325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895821"/>
            <a:ext cx="3608903" cy="73763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7D088E20-B8F0-AA34-AFC3-3E6B5CD29944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073867"/>
            <a:ext cx="3608903" cy="5595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67C36B93-DFC9-61B3-2B62-71BC3718AF0A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251913"/>
            <a:ext cx="3608903" cy="3815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A3A27CF0-43E4-CD39-7B51-BBF0C3B64BA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429959"/>
            <a:ext cx="3608903" cy="2034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8BCC01E2-DEC1-9C9E-180A-8416AF5B3F6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608005"/>
            <a:ext cx="3608903" cy="254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CE9297F0-0ACB-C9B6-4043-CAA9C2A6DFB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525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5B5309F8-CD14-9005-DBAD-137EF676ACB4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3306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48C30B3B-C920-9EB5-9617-68AA06CC658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5086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5204D6C7-8C68-2216-85C9-C6273CC7689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6867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D7BBA607-C1FE-01F6-8C33-28EAB4DE8AAD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86477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222CAC21-97ED-D9A0-31AB-9CE82C6DB82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042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Connector 279">
            <a:extLst>
              <a:ext uri="{FF2B5EF4-FFF2-40B4-BE49-F238E27FC236}">
                <a16:creationId xmlns:a16="http://schemas.microsoft.com/office/drawing/2014/main" id="{C09D9E10-9D22-7239-B58E-037A209155D1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2208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406CE897-BC83-4B00-91DE-791569CE8AA6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398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0940B464-7F7F-D0F5-D835-C097481D98B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5769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B2BB7A1B-A43B-443C-B387-7740C734B82F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7550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C36DE628-B089-B73E-A68A-CEE06CDC714A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9330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22F65196-8966-99AC-E0A1-EDBD25636349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1111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C8284A6D-D527-CE5C-407D-D91F3591E18F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2891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FF4C1E-3CB1-EF24-3E2C-F186B5A8E70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4671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EDEBD452-0170-2FA1-D414-72AABC4D4AA8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6452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C85E7DF1-009B-3415-8B39-F8958E1D3F9B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8232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27084DC3-BE0D-5F57-2F0F-CE645F880E22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30013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6" name="Straight Connector 675">
            <a:extLst>
              <a:ext uri="{FF2B5EF4-FFF2-40B4-BE49-F238E27FC236}">
                <a16:creationId xmlns:a16="http://schemas.microsoft.com/office/drawing/2014/main" id="{9A21D974-D2FA-93F5-B867-F0FFC42B37EE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539729"/>
            <a:ext cx="3608903" cy="149511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7" name="Straight Connector 676">
            <a:extLst>
              <a:ext uri="{FF2B5EF4-FFF2-40B4-BE49-F238E27FC236}">
                <a16:creationId xmlns:a16="http://schemas.microsoft.com/office/drawing/2014/main" id="{BAADFD5F-0085-9DA0-696B-E31F44DE94D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717775"/>
            <a:ext cx="3608903" cy="131706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8" name="Straight Connector 677">
            <a:extLst>
              <a:ext uri="{FF2B5EF4-FFF2-40B4-BE49-F238E27FC236}">
                <a16:creationId xmlns:a16="http://schemas.microsoft.com/office/drawing/2014/main" id="{64630411-E5C1-A9C8-6113-810079B58D68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895821"/>
            <a:ext cx="3608903" cy="11390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9" name="Straight Connector 678">
            <a:extLst>
              <a:ext uri="{FF2B5EF4-FFF2-40B4-BE49-F238E27FC236}">
                <a16:creationId xmlns:a16="http://schemas.microsoft.com/office/drawing/2014/main" id="{C5C3BC82-D8FD-D3F9-08DF-D70A2FCBEA92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073867"/>
            <a:ext cx="3608903" cy="9609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0" name="Straight Connector 679">
            <a:extLst>
              <a:ext uri="{FF2B5EF4-FFF2-40B4-BE49-F238E27FC236}">
                <a16:creationId xmlns:a16="http://schemas.microsoft.com/office/drawing/2014/main" id="{25E15AB1-0A4C-5036-9AC5-1E37F4CF2D76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251913"/>
            <a:ext cx="3608903" cy="7829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1" name="Straight Connector 680">
            <a:extLst>
              <a:ext uri="{FF2B5EF4-FFF2-40B4-BE49-F238E27FC236}">
                <a16:creationId xmlns:a16="http://schemas.microsoft.com/office/drawing/2014/main" id="{7B7C8C56-61A8-EE13-3B1C-12F72127B7A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429959"/>
            <a:ext cx="3608903" cy="6048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2" name="Straight Connector 681">
            <a:extLst>
              <a:ext uri="{FF2B5EF4-FFF2-40B4-BE49-F238E27FC236}">
                <a16:creationId xmlns:a16="http://schemas.microsoft.com/office/drawing/2014/main" id="{1CCA899C-FA7C-EAA6-11D8-00AB69F514E2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608005"/>
            <a:ext cx="3608903" cy="4268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3" name="Straight Connector 682">
            <a:extLst>
              <a:ext uri="{FF2B5EF4-FFF2-40B4-BE49-F238E27FC236}">
                <a16:creationId xmlns:a16="http://schemas.microsoft.com/office/drawing/2014/main" id="{90322287-C2AB-59F1-8E76-82B5471D537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786051"/>
            <a:ext cx="3608903" cy="2487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4" name="Straight Connector 683">
            <a:extLst>
              <a:ext uri="{FF2B5EF4-FFF2-40B4-BE49-F238E27FC236}">
                <a16:creationId xmlns:a16="http://schemas.microsoft.com/office/drawing/2014/main" id="{E3B3FAA2-C2EF-CC7C-570F-5102D2E96C67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964097"/>
            <a:ext cx="3608903" cy="707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5" name="Straight Connector 684">
            <a:extLst>
              <a:ext uri="{FF2B5EF4-FFF2-40B4-BE49-F238E27FC236}">
                <a16:creationId xmlns:a16="http://schemas.microsoft.com/office/drawing/2014/main" id="{F5F2413D-006A-9B7F-72D1-989D50644F0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073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6" name="Straight Connector 685">
            <a:extLst>
              <a:ext uri="{FF2B5EF4-FFF2-40B4-BE49-F238E27FC236}">
                <a16:creationId xmlns:a16="http://schemas.microsoft.com/office/drawing/2014/main" id="{B02A141D-2BC1-DA99-ED46-872CA95E3A8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853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7" name="Straight Connector 686">
            <a:extLst>
              <a:ext uri="{FF2B5EF4-FFF2-40B4-BE49-F238E27FC236}">
                <a16:creationId xmlns:a16="http://schemas.microsoft.com/office/drawing/2014/main" id="{E9261807-F365-D83B-D964-38812580DD5C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46339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8" name="Straight Connector 687">
            <a:extLst>
              <a:ext uri="{FF2B5EF4-FFF2-40B4-BE49-F238E27FC236}">
                <a16:creationId xmlns:a16="http://schemas.microsoft.com/office/drawing/2014/main" id="{3715B5C0-5CFC-CDB7-EA38-572D7437A11F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64144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9" name="Straight Connector 688">
            <a:extLst>
              <a:ext uri="{FF2B5EF4-FFF2-40B4-BE49-F238E27FC236}">
                <a16:creationId xmlns:a16="http://schemas.microsoft.com/office/drawing/2014/main" id="{EDBE9215-5BF1-6E1C-DA73-9D8594D5BDF8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8194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0" name="Straight Connector 689">
            <a:extLst>
              <a:ext uri="{FF2B5EF4-FFF2-40B4-BE49-F238E27FC236}">
                <a16:creationId xmlns:a16="http://schemas.microsoft.com/office/drawing/2014/main" id="{3195DC30-3AB7-4D8D-9915-2357D4AFC75D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9975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1" name="Straight Connector 690">
            <a:extLst>
              <a:ext uri="{FF2B5EF4-FFF2-40B4-BE49-F238E27FC236}">
                <a16:creationId xmlns:a16="http://schemas.microsoft.com/office/drawing/2014/main" id="{68B52F48-ACBB-8AA9-F692-4B36E91A4BF2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1755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2" name="Straight Connector 691">
            <a:extLst>
              <a:ext uri="{FF2B5EF4-FFF2-40B4-BE49-F238E27FC236}">
                <a16:creationId xmlns:a16="http://schemas.microsoft.com/office/drawing/2014/main" id="{773F2D6E-7915-3BCA-320D-5934B79B989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35362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3" name="Straight Connector 692">
            <a:extLst>
              <a:ext uri="{FF2B5EF4-FFF2-40B4-BE49-F238E27FC236}">
                <a16:creationId xmlns:a16="http://schemas.microsoft.com/office/drawing/2014/main" id="{DC423307-9191-30F8-93D2-BB4A9B14F6CB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5316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4" name="Straight Connector 693">
            <a:extLst>
              <a:ext uri="{FF2B5EF4-FFF2-40B4-BE49-F238E27FC236}">
                <a16:creationId xmlns:a16="http://schemas.microsoft.com/office/drawing/2014/main" id="{6B70ECB0-6B57-F0FC-60A0-C019CD454ACE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7097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5" name="Straight Connector 694">
            <a:extLst>
              <a:ext uri="{FF2B5EF4-FFF2-40B4-BE49-F238E27FC236}">
                <a16:creationId xmlns:a16="http://schemas.microsoft.com/office/drawing/2014/main" id="{DD79BB30-5BB6-A2F3-1E82-7EA0C4B8E07A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8877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6" name="Straight Connector 695">
            <a:extLst>
              <a:ext uri="{FF2B5EF4-FFF2-40B4-BE49-F238E27FC236}">
                <a16:creationId xmlns:a16="http://schemas.microsoft.com/office/drawing/2014/main" id="{6C4320D6-6275-C0E9-B841-619DE4502DFE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0658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7" name="Straight Connector 696">
            <a:extLst>
              <a:ext uri="{FF2B5EF4-FFF2-40B4-BE49-F238E27FC236}">
                <a16:creationId xmlns:a16="http://schemas.microsoft.com/office/drawing/2014/main" id="{E63E9671-F03D-5BED-A7E0-74EBFE8A517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2438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8" name="Straight Connector 697">
            <a:extLst>
              <a:ext uri="{FF2B5EF4-FFF2-40B4-BE49-F238E27FC236}">
                <a16:creationId xmlns:a16="http://schemas.microsoft.com/office/drawing/2014/main" id="{019F2A82-CB40-C64D-3AA4-B6A6C54573C8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4219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9" name="Straight Connector 698">
            <a:extLst>
              <a:ext uri="{FF2B5EF4-FFF2-40B4-BE49-F238E27FC236}">
                <a16:creationId xmlns:a16="http://schemas.microsoft.com/office/drawing/2014/main" id="{5A8A4E7B-5151-DCDD-B593-7FB78FE70EE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599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4" name="Straight Connector 723">
            <a:extLst>
              <a:ext uri="{FF2B5EF4-FFF2-40B4-BE49-F238E27FC236}">
                <a16:creationId xmlns:a16="http://schemas.microsoft.com/office/drawing/2014/main" id="{22A1E9BB-0C1A-51F6-B3CE-FE95DC796D8D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539729"/>
            <a:ext cx="3608903" cy="18964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5" name="Straight Connector 724">
            <a:extLst>
              <a:ext uri="{FF2B5EF4-FFF2-40B4-BE49-F238E27FC236}">
                <a16:creationId xmlns:a16="http://schemas.microsoft.com/office/drawing/2014/main" id="{8614435A-F872-6247-3ACA-3065D7AE146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717775"/>
            <a:ext cx="3608903" cy="171844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6" name="Straight Connector 725">
            <a:extLst>
              <a:ext uri="{FF2B5EF4-FFF2-40B4-BE49-F238E27FC236}">
                <a16:creationId xmlns:a16="http://schemas.microsoft.com/office/drawing/2014/main" id="{9D4DE8C3-F2CA-BA63-99E0-6CB33504E27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895821"/>
            <a:ext cx="3608903" cy="154040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7" name="Straight Connector 726">
            <a:extLst>
              <a:ext uri="{FF2B5EF4-FFF2-40B4-BE49-F238E27FC236}">
                <a16:creationId xmlns:a16="http://schemas.microsoft.com/office/drawing/2014/main" id="{72EB767B-D687-43B0-3628-9F1D466A0F0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073867"/>
            <a:ext cx="3608903" cy="13623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8" name="Straight Connector 727">
            <a:extLst>
              <a:ext uri="{FF2B5EF4-FFF2-40B4-BE49-F238E27FC236}">
                <a16:creationId xmlns:a16="http://schemas.microsoft.com/office/drawing/2014/main" id="{1AD6D8A8-6914-D60D-6A88-7E174836E58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251913"/>
            <a:ext cx="3608903" cy="118431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9" name="Straight Connector 728">
            <a:extLst>
              <a:ext uri="{FF2B5EF4-FFF2-40B4-BE49-F238E27FC236}">
                <a16:creationId xmlns:a16="http://schemas.microsoft.com/office/drawing/2014/main" id="{74181745-A5A0-DAC3-97D0-AB5CCAFFC71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429959"/>
            <a:ext cx="3608903" cy="100626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0" name="Straight Connector 729">
            <a:extLst>
              <a:ext uri="{FF2B5EF4-FFF2-40B4-BE49-F238E27FC236}">
                <a16:creationId xmlns:a16="http://schemas.microsoft.com/office/drawing/2014/main" id="{5A6604BF-28DF-494C-E89D-EC9ECC30B285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608005"/>
            <a:ext cx="3608903" cy="8282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1" name="Straight Connector 730">
            <a:extLst>
              <a:ext uri="{FF2B5EF4-FFF2-40B4-BE49-F238E27FC236}">
                <a16:creationId xmlns:a16="http://schemas.microsoft.com/office/drawing/2014/main" id="{DAE16F95-B21C-3667-ABA0-AF772019CF52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786051"/>
            <a:ext cx="3608903" cy="6501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2" name="Straight Connector 731">
            <a:extLst>
              <a:ext uri="{FF2B5EF4-FFF2-40B4-BE49-F238E27FC236}">
                <a16:creationId xmlns:a16="http://schemas.microsoft.com/office/drawing/2014/main" id="{751705FC-2BAE-433E-64CC-8784D44396A8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964097"/>
            <a:ext cx="3608903" cy="4721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3" name="Straight Connector 732">
            <a:extLst>
              <a:ext uri="{FF2B5EF4-FFF2-40B4-BE49-F238E27FC236}">
                <a16:creationId xmlns:a16="http://schemas.microsoft.com/office/drawing/2014/main" id="{FE3D1AA7-533C-4AEF-598E-BFCC58BB36C8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3142143"/>
            <a:ext cx="3608903" cy="2940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4" name="Straight Connector 733">
            <a:extLst>
              <a:ext uri="{FF2B5EF4-FFF2-40B4-BE49-F238E27FC236}">
                <a16:creationId xmlns:a16="http://schemas.microsoft.com/office/drawing/2014/main" id="{FC14AF0E-6D9C-A3BF-6B97-E3C1B15DBFE6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3320189"/>
            <a:ext cx="3608903" cy="1160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5" name="Straight Connector 734">
            <a:extLst>
              <a:ext uri="{FF2B5EF4-FFF2-40B4-BE49-F238E27FC236}">
                <a16:creationId xmlns:a16="http://schemas.microsoft.com/office/drawing/2014/main" id="{EB80B9AC-C60C-B79D-0CE8-03D4209A7C8A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620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6" name="Straight Connector 735">
            <a:extLst>
              <a:ext uri="{FF2B5EF4-FFF2-40B4-BE49-F238E27FC236}">
                <a16:creationId xmlns:a16="http://schemas.microsoft.com/office/drawing/2014/main" id="{A9CF1AA0-182A-A051-3880-CA02D7BA5C1C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400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7" name="Straight Connector 736">
            <a:extLst>
              <a:ext uri="{FF2B5EF4-FFF2-40B4-BE49-F238E27FC236}">
                <a16:creationId xmlns:a16="http://schemas.microsoft.com/office/drawing/2014/main" id="{056DC2EF-2D69-1ED9-7AA4-E5720EAFF6DB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4181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8" name="Straight Connector 737">
            <a:extLst>
              <a:ext uri="{FF2B5EF4-FFF2-40B4-BE49-F238E27FC236}">
                <a16:creationId xmlns:a16="http://schemas.microsoft.com/office/drawing/2014/main" id="{6B339852-8E31-330D-D8E8-F0B40A3BF97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596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9" name="Straight Connector 738">
            <a:extLst>
              <a:ext uri="{FF2B5EF4-FFF2-40B4-BE49-F238E27FC236}">
                <a16:creationId xmlns:a16="http://schemas.microsoft.com/office/drawing/2014/main" id="{2A4C7058-C3A2-F09B-897A-CF49626B451C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774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0" name="Straight Connector 739">
            <a:extLst>
              <a:ext uri="{FF2B5EF4-FFF2-40B4-BE49-F238E27FC236}">
                <a16:creationId xmlns:a16="http://schemas.microsoft.com/office/drawing/2014/main" id="{A96B3C26-CD1C-506C-6CE6-84DFAE4C121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952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1" name="Straight Connector 740">
            <a:extLst>
              <a:ext uri="{FF2B5EF4-FFF2-40B4-BE49-F238E27FC236}">
                <a16:creationId xmlns:a16="http://schemas.microsoft.com/office/drawing/2014/main" id="{675E3EDD-5456-81F3-6591-E8C11DC4D4AD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130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2" name="Straight Connector 741">
            <a:extLst>
              <a:ext uri="{FF2B5EF4-FFF2-40B4-BE49-F238E27FC236}">
                <a16:creationId xmlns:a16="http://schemas.microsoft.com/office/drawing/2014/main" id="{29E4C7D5-3D25-D76E-D787-E1D81ADEE06A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308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3" name="Straight Connector 742">
            <a:extLst>
              <a:ext uri="{FF2B5EF4-FFF2-40B4-BE49-F238E27FC236}">
                <a16:creationId xmlns:a16="http://schemas.microsoft.com/office/drawing/2014/main" id="{77C78636-DB2D-6CCF-DD2E-63A8B7BDBC8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486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4" name="Straight Connector 743">
            <a:extLst>
              <a:ext uri="{FF2B5EF4-FFF2-40B4-BE49-F238E27FC236}">
                <a16:creationId xmlns:a16="http://schemas.microsoft.com/office/drawing/2014/main" id="{CF213C13-88D9-E7E2-2A21-FABD0C7CBC82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664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5" name="Straight Connector 744">
            <a:extLst>
              <a:ext uri="{FF2B5EF4-FFF2-40B4-BE49-F238E27FC236}">
                <a16:creationId xmlns:a16="http://schemas.microsoft.com/office/drawing/2014/main" id="{723E2609-3917-52EF-4441-AE9EBDE68DA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842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6" name="Straight Connector 745">
            <a:extLst>
              <a:ext uri="{FF2B5EF4-FFF2-40B4-BE49-F238E27FC236}">
                <a16:creationId xmlns:a16="http://schemas.microsoft.com/office/drawing/2014/main" id="{70849DCA-578C-0F72-77AC-948F353C35A6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020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7" name="Straight Connector 746">
            <a:extLst>
              <a:ext uri="{FF2B5EF4-FFF2-40B4-BE49-F238E27FC236}">
                <a16:creationId xmlns:a16="http://schemas.microsoft.com/office/drawing/2014/main" id="{5859080F-D050-B065-4092-A67777629E7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198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2" name="Straight Connector 771">
            <a:extLst>
              <a:ext uri="{FF2B5EF4-FFF2-40B4-BE49-F238E27FC236}">
                <a16:creationId xmlns:a16="http://schemas.microsoft.com/office/drawing/2014/main" id="{3AA13E0C-9A59-CDCD-17F4-014E8933714C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539729"/>
            <a:ext cx="3608903" cy="22978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3" name="Straight Connector 772">
            <a:extLst>
              <a:ext uri="{FF2B5EF4-FFF2-40B4-BE49-F238E27FC236}">
                <a16:creationId xmlns:a16="http://schemas.microsoft.com/office/drawing/2014/main" id="{B24A9CD3-5DAD-800A-9036-76583B766BE4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717775"/>
            <a:ext cx="3608903" cy="21198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4" name="Straight Connector 773">
            <a:extLst>
              <a:ext uri="{FF2B5EF4-FFF2-40B4-BE49-F238E27FC236}">
                <a16:creationId xmlns:a16="http://schemas.microsoft.com/office/drawing/2014/main" id="{AA08AA2A-4310-FEF6-5F5C-07A76C30EE66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895821"/>
            <a:ext cx="3608903" cy="19417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5" name="Straight Connector 774">
            <a:extLst>
              <a:ext uri="{FF2B5EF4-FFF2-40B4-BE49-F238E27FC236}">
                <a16:creationId xmlns:a16="http://schemas.microsoft.com/office/drawing/2014/main" id="{973320F7-7FBC-0AED-E5C2-C0F7DB51568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073867"/>
            <a:ext cx="3608903" cy="17637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6" name="Straight Connector 775">
            <a:extLst>
              <a:ext uri="{FF2B5EF4-FFF2-40B4-BE49-F238E27FC236}">
                <a16:creationId xmlns:a16="http://schemas.microsoft.com/office/drawing/2014/main" id="{F5436BDF-DA72-AC5C-C16E-09684B9EAF8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251913"/>
            <a:ext cx="3608903" cy="158569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7" name="Straight Connector 776">
            <a:extLst>
              <a:ext uri="{FF2B5EF4-FFF2-40B4-BE49-F238E27FC236}">
                <a16:creationId xmlns:a16="http://schemas.microsoft.com/office/drawing/2014/main" id="{8ADCC6D3-4720-B3C1-4509-0E37D6407E0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429959"/>
            <a:ext cx="3608903" cy="14076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8" name="Straight Connector 777">
            <a:extLst>
              <a:ext uri="{FF2B5EF4-FFF2-40B4-BE49-F238E27FC236}">
                <a16:creationId xmlns:a16="http://schemas.microsoft.com/office/drawing/2014/main" id="{46F97C38-0AC4-4D44-4807-C0BD80DA188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608005"/>
            <a:ext cx="3608903" cy="12296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9" name="Straight Connector 778">
            <a:extLst>
              <a:ext uri="{FF2B5EF4-FFF2-40B4-BE49-F238E27FC236}">
                <a16:creationId xmlns:a16="http://schemas.microsoft.com/office/drawing/2014/main" id="{2E957B64-1D45-75AC-A569-C91A66E3D53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786051"/>
            <a:ext cx="3608903" cy="10515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0" name="Straight Connector 779">
            <a:extLst>
              <a:ext uri="{FF2B5EF4-FFF2-40B4-BE49-F238E27FC236}">
                <a16:creationId xmlns:a16="http://schemas.microsoft.com/office/drawing/2014/main" id="{3C0CC74E-CEB5-D295-DA85-C197273EA9E7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964097"/>
            <a:ext cx="3608903" cy="8735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1" name="Straight Connector 780">
            <a:extLst>
              <a:ext uri="{FF2B5EF4-FFF2-40B4-BE49-F238E27FC236}">
                <a16:creationId xmlns:a16="http://schemas.microsoft.com/office/drawing/2014/main" id="{E80139D5-4FD9-8192-6264-BAFB186D214A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142143"/>
            <a:ext cx="3608903" cy="6954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2" name="Straight Connector 781">
            <a:extLst>
              <a:ext uri="{FF2B5EF4-FFF2-40B4-BE49-F238E27FC236}">
                <a16:creationId xmlns:a16="http://schemas.microsoft.com/office/drawing/2014/main" id="{75049E18-1625-BE17-CA4C-E7B49A5CCF9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320189"/>
            <a:ext cx="3608903" cy="5174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3" name="Straight Connector 782">
            <a:extLst>
              <a:ext uri="{FF2B5EF4-FFF2-40B4-BE49-F238E27FC236}">
                <a16:creationId xmlns:a16="http://schemas.microsoft.com/office/drawing/2014/main" id="{4445731D-112B-27FE-39A1-BB59AEFBD76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498237"/>
            <a:ext cx="3608903" cy="339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4" name="Straight Connector 783">
            <a:extLst>
              <a:ext uri="{FF2B5EF4-FFF2-40B4-BE49-F238E27FC236}">
                <a16:creationId xmlns:a16="http://schemas.microsoft.com/office/drawing/2014/main" id="{0DC2F19F-6503-EFE6-48A6-E5D100E8C127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676283"/>
            <a:ext cx="3608903" cy="161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5" name="Straight Connector 784">
            <a:extLst>
              <a:ext uri="{FF2B5EF4-FFF2-40B4-BE49-F238E27FC236}">
                <a16:creationId xmlns:a16="http://schemas.microsoft.com/office/drawing/2014/main" id="{97EF1FFD-70F0-0B5B-6092-D65EF0C52A3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67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6" name="Straight Connector 785">
            <a:extLst>
              <a:ext uri="{FF2B5EF4-FFF2-40B4-BE49-F238E27FC236}">
                <a16:creationId xmlns:a16="http://schemas.microsoft.com/office/drawing/2014/main" id="{0A64EC2D-256F-F0FA-5E9B-566BD1300B00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947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7" name="Straight Connector 786">
            <a:extLst>
              <a:ext uri="{FF2B5EF4-FFF2-40B4-BE49-F238E27FC236}">
                <a16:creationId xmlns:a16="http://schemas.microsoft.com/office/drawing/2014/main" id="{3B3E465C-9910-C41F-004D-085CB4DD3F39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3728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8" name="Straight Connector 787">
            <a:extLst>
              <a:ext uri="{FF2B5EF4-FFF2-40B4-BE49-F238E27FC236}">
                <a16:creationId xmlns:a16="http://schemas.microsoft.com/office/drawing/2014/main" id="{D27BA9AA-0E90-B966-C67E-F38593ACD54D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550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9" name="Straight Connector 788">
            <a:extLst>
              <a:ext uri="{FF2B5EF4-FFF2-40B4-BE49-F238E27FC236}">
                <a16:creationId xmlns:a16="http://schemas.microsoft.com/office/drawing/2014/main" id="{263F70C0-9E8A-7963-D8BD-BF84A993D12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728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0" name="Straight Connector 789">
            <a:extLst>
              <a:ext uri="{FF2B5EF4-FFF2-40B4-BE49-F238E27FC236}">
                <a16:creationId xmlns:a16="http://schemas.microsoft.com/office/drawing/2014/main" id="{04958BF8-832C-5D7B-2D87-6A21EA8B638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906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996CCC9D-1EA4-6909-2730-2E016A2DBCA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084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2" name="Straight Connector 791">
            <a:extLst>
              <a:ext uri="{FF2B5EF4-FFF2-40B4-BE49-F238E27FC236}">
                <a16:creationId xmlns:a16="http://schemas.microsoft.com/office/drawing/2014/main" id="{9E2D73EC-2720-EE31-A403-B7DFCC42A70C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263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3" name="Straight Connector 792">
            <a:extLst>
              <a:ext uri="{FF2B5EF4-FFF2-40B4-BE49-F238E27FC236}">
                <a16:creationId xmlns:a16="http://schemas.microsoft.com/office/drawing/2014/main" id="{117E4B21-1452-6E92-50DC-92F08279825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441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4" name="Straight Connector 793">
            <a:extLst>
              <a:ext uri="{FF2B5EF4-FFF2-40B4-BE49-F238E27FC236}">
                <a16:creationId xmlns:a16="http://schemas.microsoft.com/office/drawing/2014/main" id="{A5998150-5C7A-29AB-C421-072FFF0AF433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619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5" name="Straight Connector 794">
            <a:extLst>
              <a:ext uri="{FF2B5EF4-FFF2-40B4-BE49-F238E27FC236}">
                <a16:creationId xmlns:a16="http://schemas.microsoft.com/office/drawing/2014/main" id="{37728A5C-7318-C304-47BB-442925A0888B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7971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" name="Straight Connector 819">
            <a:extLst>
              <a:ext uri="{FF2B5EF4-FFF2-40B4-BE49-F238E27FC236}">
                <a16:creationId xmlns:a16="http://schemas.microsoft.com/office/drawing/2014/main" id="{71424AD3-A175-43FF-272E-F18610EBB73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539729"/>
            <a:ext cx="3608903" cy="2699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1" name="Straight Connector 820">
            <a:extLst>
              <a:ext uri="{FF2B5EF4-FFF2-40B4-BE49-F238E27FC236}">
                <a16:creationId xmlns:a16="http://schemas.microsoft.com/office/drawing/2014/main" id="{204CB07B-1AB4-9566-71F7-BD37F9D93FC0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717775"/>
            <a:ext cx="3608903" cy="2521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2" name="Straight Connector 821">
            <a:extLst>
              <a:ext uri="{FF2B5EF4-FFF2-40B4-BE49-F238E27FC236}">
                <a16:creationId xmlns:a16="http://schemas.microsoft.com/office/drawing/2014/main" id="{3B2AF34C-D90C-D083-C5E8-0EC093E8063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895821"/>
            <a:ext cx="3608903" cy="2343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9BE0B624-C730-61A2-5C28-07C6BAC75C5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073867"/>
            <a:ext cx="3608903" cy="2165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4" name="Straight Connector 823">
            <a:extLst>
              <a:ext uri="{FF2B5EF4-FFF2-40B4-BE49-F238E27FC236}">
                <a16:creationId xmlns:a16="http://schemas.microsoft.com/office/drawing/2014/main" id="{89B6807D-EAB5-1184-FBF7-48B2AB8F488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251913"/>
            <a:ext cx="3608903" cy="1987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6680BA64-B551-6464-CBDD-E01E752E0318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429959"/>
            <a:ext cx="3608903" cy="1809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6" name="Straight Connector 825">
            <a:extLst>
              <a:ext uri="{FF2B5EF4-FFF2-40B4-BE49-F238E27FC236}">
                <a16:creationId xmlns:a16="http://schemas.microsoft.com/office/drawing/2014/main" id="{59E7A6C4-799A-048D-A370-CAB873313FF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608005"/>
            <a:ext cx="3608903" cy="1630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71902583-6044-DD66-2982-E2E6F71BB384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786051"/>
            <a:ext cx="3608903" cy="1452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8" name="Straight Connector 827">
            <a:extLst>
              <a:ext uri="{FF2B5EF4-FFF2-40B4-BE49-F238E27FC236}">
                <a16:creationId xmlns:a16="http://schemas.microsoft.com/office/drawing/2014/main" id="{60D3F7EF-BE1A-139A-F76A-1EDAE1D41EB0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964097"/>
            <a:ext cx="3608903" cy="1274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9" name="Straight Connector 828">
            <a:extLst>
              <a:ext uri="{FF2B5EF4-FFF2-40B4-BE49-F238E27FC236}">
                <a16:creationId xmlns:a16="http://schemas.microsoft.com/office/drawing/2014/main" id="{69024D9B-D8B9-CBE9-970E-B1BF10899BE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142143"/>
            <a:ext cx="3608903" cy="1096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0619B618-0B72-0368-711E-AFF361BC0185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320189"/>
            <a:ext cx="3608903" cy="918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1" name="Straight Connector 830">
            <a:extLst>
              <a:ext uri="{FF2B5EF4-FFF2-40B4-BE49-F238E27FC236}">
                <a16:creationId xmlns:a16="http://schemas.microsoft.com/office/drawing/2014/main" id="{B0EC244C-D37E-BAF1-37B8-D5670846390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498237"/>
            <a:ext cx="3608903" cy="740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2" name="Straight Connector 831">
            <a:extLst>
              <a:ext uri="{FF2B5EF4-FFF2-40B4-BE49-F238E27FC236}">
                <a16:creationId xmlns:a16="http://schemas.microsoft.com/office/drawing/2014/main" id="{9EAA591A-4E22-6B5F-6C51-2164787FA6E1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676283"/>
            <a:ext cx="3608903" cy="562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3" name="Straight Connector 832">
            <a:extLst>
              <a:ext uri="{FF2B5EF4-FFF2-40B4-BE49-F238E27FC236}">
                <a16:creationId xmlns:a16="http://schemas.microsoft.com/office/drawing/2014/main" id="{918E4E6A-D517-AFB4-0BED-9A4148D0E74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854329"/>
            <a:ext cx="3608903" cy="384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4" name="Straight Connector 833">
            <a:extLst>
              <a:ext uri="{FF2B5EF4-FFF2-40B4-BE49-F238E27FC236}">
                <a16:creationId xmlns:a16="http://schemas.microsoft.com/office/drawing/2014/main" id="{F8A37E9B-4144-384D-A029-EA8B503B3D72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4032375"/>
            <a:ext cx="3608903" cy="206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5" name="Straight Connector 834">
            <a:extLst>
              <a:ext uri="{FF2B5EF4-FFF2-40B4-BE49-F238E27FC236}">
                <a16:creationId xmlns:a16="http://schemas.microsoft.com/office/drawing/2014/main" id="{3270A2CC-1542-42AE-4746-E77380A5B69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4210421"/>
            <a:ext cx="3608903" cy="28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6" name="Straight Connector 835">
            <a:extLst>
              <a:ext uri="{FF2B5EF4-FFF2-40B4-BE49-F238E27FC236}">
                <a16:creationId xmlns:a16="http://schemas.microsoft.com/office/drawing/2014/main" id="{939A8EA3-9767-F235-CC6B-4ABC57A430C0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494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Connector 836">
            <a:extLst>
              <a:ext uri="{FF2B5EF4-FFF2-40B4-BE49-F238E27FC236}">
                <a16:creationId xmlns:a16="http://schemas.microsoft.com/office/drawing/2014/main" id="{2CCE9E29-9D5B-0990-A2B4-6EFC95CD2550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3275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8" name="Straight Connector 837">
            <a:extLst>
              <a:ext uri="{FF2B5EF4-FFF2-40B4-BE49-F238E27FC236}">
                <a16:creationId xmlns:a16="http://schemas.microsoft.com/office/drawing/2014/main" id="{51CED6E2-413D-A775-FF09-32B9D4E304AF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505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9" name="Straight Connector 838">
            <a:extLst>
              <a:ext uri="{FF2B5EF4-FFF2-40B4-BE49-F238E27FC236}">
                <a16:creationId xmlns:a16="http://schemas.microsoft.com/office/drawing/2014/main" id="{9FDF0EB2-26CD-7200-50D0-57F50D7AE099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683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0" name="Straight Connector 839">
            <a:extLst>
              <a:ext uri="{FF2B5EF4-FFF2-40B4-BE49-F238E27FC236}">
                <a16:creationId xmlns:a16="http://schemas.microsoft.com/office/drawing/2014/main" id="{A1E31F9B-5C83-4962-BED1-B7181A8507D5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861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1" name="Straight Connector 840">
            <a:extLst>
              <a:ext uri="{FF2B5EF4-FFF2-40B4-BE49-F238E27FC236}">
                <a16:creationId xmlns:a16="http://schemas.microsoft.com/office/drawing/2014/main" id="{E29647B0-BDF6-967B-32A7-798D48B1C37D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039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2" name="Straight Connector 841">
            <a:extLst>
              <a:ext uri="{FF2B5EF4-FFF2-40B4-BE49-F238E27FC236}">
                <a16:creationId xmlns:a16="http://schemas.microsoft.com/office/drawing/2014/main" id="{E807F78E-4DB2-2383-19F7-C7D81EC10F27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217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3" name="Straight Connector 842">
            <a:extLst>
              <a:ext uri="{FF2B5EF4-FFF2-40B4-BE49-F238E27FC236}">
                <a16:creationId xmlns:a16="http://schemas.microsoft.com/office/drawing/2014/main" id="{185B828A-2560-174A-801C-3B668712CEB4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3957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8" name="Straight Connector 867">
            <a:extLst>
              <a:ext uri="{FF2B5EF4-FFF2-40B4-BE49-F238E27FC236}">
                <a16:creationId xmlns:a16="http://schemas.microsoft.com/office/drawing/2014/main" id="{451E3599-FE92-D049-CE77-BE3E94437BD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539729"/>
            <a:ext cx="3608903" cy="31006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9" name="Straight Connector 868">
            <a:extLst>
              <a:ext uri="{FF2B5EF4-FFF2-40B4-BE49-F238E27FC236}">
                <a16:creationId xmlns:a16="http://schemas.microsoft.com/office/drawing/2014/main" id="{AB4A8612-F0FC-14F6-78B9-481BD27837CA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717775"/>
            <a:ext cx="3608903" cy="29225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0" name="Straight Connector 869">
            <a:extLst>
              <a:ext uri="{FF2B5EF4-FFF2-40B4-BE49-F238E27FC236}">
                <a16:creationId xmlns:a16="http://schemas.microsoft.com/office/drawing/2014/main" id="{4AA5E23A-A520-8299-6A55-4118C26D91F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895821"/>
            <a:ext cx="3608903" cy="27445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1" name="Straight Connector 870">
            <a:extLst>
              <a:ext uri="{FF2B5EF4-FFF2-40B4-BE49-F238E27FC236}">
                <a16:creationId xmlns:a16="http://schemas.microsoft.com/office/drawing/2014/main" id="{8142EEF4-F3FC-B651-29C3-7A20B0D8C06B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073867"/>
            <a:ext cx="3608903" cy="2566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2" name="Straight Connector 871">
            <a:extLst>
              <a:ext uri="{FF2B5EF4-FFF2-40B4-BE49-F238E27FC236}">
                <a16:creationId xmlns:a16="http://schemas.microsoft.com/office/drawing/2014/main" id="{90221569-3378-51E9-C5F5-2578B1B271F8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251913"/>
            <a:ext cx="3608903" cy="23884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3" name="Straight Connector 872">
            <a:extLst>
              <a:ext uri="{FF2B5EF4-FFF2-40B4-BE49-F238E27FC236}">
                <a16:creationId xmlns:a16="http://schemas.microsoft.com/office/drawing/2014/main" id="{2B494848-D1F9-DD0E-5225-F776FC6C433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429959"/>
            <a:ext cx="3608903" cy="22104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4" name="Straight Connector 873">
            <a:extLst>
              <a:ext uri="{FF2B5EF4-FFF2-40B4-BE49-F238E27FC236}">
                <a16:creationId xmlns:a16="http://schemas.microsoft.com/office/drawing/2014/main" id="{BDE26137-D211-8C6F-0C6D-6539EEC7E484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608005"/>
            <a:ext cx="3608903" cy="20323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5" name="Straight Connector 874">
            <a:extLst>
              <a:ext uri="{FF2B5EF4-FFF2-40B4-BE49-F238E27FC236}">
                <a16:creationId xmlns:a16="http://schemas.microsoft.com/office/drawing/2014/main" id="{A5C264A9-69A1-4AE6-7363-0FDE34CC2102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786051"/>
            <a:ext cx="3608903" cy="18543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6" name="Straight Connector 875">
            <a:extLst>
              <a:ext uri="{FF2B5EF4-FFF2-40B4-BE49-F238E27FC236}">
                <a16:creationId xmlns:a16="http://schemas.microsoft.com/office/drawing/2014/main" id="{551F659F-6C09-8A1E-6749-044A7602109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964097"/>
            <a:ext cx="3608903" cy="16762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7" name="Straight Connector 876">
            <a:extLst>
              <a:ext uri="{FF2B5EF4-FFF2-40B4-BE49-F238E27FC236}">
                <a16:creationId xmlns:a16="http://schemas.microsoft.com/office/drawing/2014/main" id="{B65DC2F0-D929-1D8B-8D2C-05C8EFC0BD6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142143"/>
            <a:ext cx="3608903" cy="14982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8" name="Straight Connector 877">
            <a:extLst>
              <a:ext uri="{FF2B5EF4-FFF2-40B4-BE49-F238E27FC236}">
                <a16:creationId xmlns:a16="http://schemas.microsoft.com/office/drawing/2014/main" id="{FDC4C478-02DC-AFFB-6239-F9E31695A166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320189"/>
            <a:ext cx="3608903" cy="13201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9" name="Straight Connector 878">
            <a:extLst>
              <a:ext uri="{FF2B5EF4-FFF2-40B4-BE49-F238E27FC236}">
                <a16:creationId xmlns:a16="http://schemas.microsoft.com/office/drawing/2014/main" id="{FCA45602-3010-7E5A-B663-DF86740FB81B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498237"/>
            <a:ext cx="3608903" cy="1142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0" name="Straight Connector 879">
            <a:extLst>
              <a:ext uri="{FF2B5EF4-FFF2-40B4-BE49-F238E27FC236}">
                <a16:creationId xmlns:a16="http://schemas.microsoft.com/office/drawing/2014/main" id="{BD260381-DDBB-5479-1A76-9FB896993AA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676283"/>
            <a:ext cx="3608903" cy="964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1" name="Straight Connector 880">
            <a:extLst>
              <a:ext uri="{FF2B5EF4-FFF2-40B4-BE49-F238E27FC236}">
                <a16:creationId xmlns:a16="http://schemas.microsoft.com/office/drawing/2014/main" id="{61609398-EEB2-72FE-41CC-D1A88961441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854329"/>
            <a:ext cx="3608903" cy="786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2" name="Straight Connector 881">
            <a:extLst>
              <a:ext uri="{FF2B5EF4-FFF2-40B4-BE49-F238E27FC236}">
                <a16:creationId xmlns:a16="http://schemas.microsoft.com/office/drawing/2014/main" id="{779F2A3C-ED49-65A0-0035-77464C0964A4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032375"/>
            <a:ext cx="3608903" cy="607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3" name="Straight Connector 882">
            <a:extLst>
              <a:ext uri="{FF2B5EF4-FFF2-40B4-BE49-F238E27FC236}">
                <a16:creationId xmlns:a16="http://schemas.microsoft.com/office/drawing/2014/main" id="{F1F07434-FED5-AC19-39CD-0013A4BF6F7D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210421"/>
            <a:ext cx="3608903" cy="429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4" name="Straight Connector 883">
            <a:extLst>
              <a:ext uri="{FF2B5EF4-FFF2-40B4-BE49-F238E27FC236}">
                <a16:creationId xmlns:a16="http://schemas.microsoft.com/office/drawing/2014/main" id="{C24D3171-594A-38AF-BA72-DC959F1310C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388467"/>
            <a:ext cx="3608903" cy="251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5" name="Straight Connector 884">
            <a:extLst>
              <a:ext uri="{FF2B5EF4-FFF2-40B4-BE49-F238E27FC236}">
                <a16:creationId xmlns:a16="http://schemas.microsoft.com/office/drawing/2014/main" id="{B44B0163-5A2B-97E3-D717-90AA28B74990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566513"/>
            <a:ext cx="3608903" cy="73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6" name="Straight Connector 885">
            <a:extLst>
              <a:ext uri="{FF2B5EF4-FFF2-40B4-BE49-F238E27FC236}">
                <a16:creationId xmlns:a16="http://schemas.microsoft.com/office/drawing/2014/main" id="{9DDF3A70-12AF-3B40-07C4-0F28D38AECB9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1041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7" name="Straight Connector 886">
            <a:extLst>
              <a:ext uri="{FF2B5EF4-FFF2-40B4-BE49-F238E27FC236}">
                <a16:creationId xmlns:a16="http://schemas.microsoft.com/office/drawing/2014/main" id="{4D80003A-FE46-CB60-4C32-F969AE4F2B7D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2822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8" name="Straight Connector 887">
            <a:extLst>
              <a:ext uri="{FF2B5EF4-FFF2-40B4-BE49-F238E27FC236}">
                <a16:creationId xmlns:a16="http://schemas.microsoft.com/office/drawing/2014/main" id="{08626BF9-4B74-7A04-A31A-A1844E4EB8D6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4602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9" name="Straight Connector 888">
            <a:extLst>
              <a:ext uri="{FF2B5EF4-FFF2-40B4-BE49-F238E27FC236}">
                <a16:creationId xmlns:a16="http://schemas.microsoft.com/office/drawing/2014/main" id="{71D82F35-9D0F-8C4B-7964-13105B979306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638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0" name="Straight Connector 889">
            <a:extLst>
              <a:ext uri="{FF2B5EF4-FFF2-40B4-BE49-F238E27FC236}">
                <a16:creationId xmlns:a16="http://schemas.microsoft.com/office/drawing/2014/main" id="{978256B3-1661-9F86-1A12-817D60A74904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816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1" name="Straight Connector 890">
            <a:extLst>
              <a:ext uri="{FF2B5EF4-FFF2-40B4-BE49-F238E27FC236}">
                <a16:creationId xmlns:a16="http://schemas.microsoft.com/office/drawing/2014/main" id="{571D4DAB-FEC6-27FD-AD85-5DFB7F12620A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9944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6" name="Straight Connector 915">
            <a:extLst>
              <a:ext uri="{FF2B5EF4-FFF2-40B4-BE49-F238E27FC236}">
                <a16:creationId xmlns:a16="http://schemas.microsoft.com/office/drawing/2014/main" id="{A2CBF185-05FA-34E4-A57E-F73E1A8BC05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539729"/>
            <a:ext cx="3608903" cy="35020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7" name="Straight Connector 916">
            <a:extLst>
              <a:ext uri="{FF2B5EF4-FFF2-40B4-BE49-F238E27FC236}">
                <a16:creationId xmlns:a16="http://schemas.microsoft.com/office/drawing/2014/main" id="{DEA164A1-1EDA-D184-8EDB-5D953ABD2C19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717775"/>
            <a:ext cx="3608903" cy="33239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8" name="Straight Connector 917">
            <a:extLst>
              <a:ext uri="{FF2B5EF4-FFF2-40B4-BE49-F238E27FC236}">
                <a16:creationId xmlns:a16="http://schemas.microsoft.com/office/drawing/2014/main" id="{9CF58FDA-B9C5-C2DE-11F7-35045E583F9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895821"/>
            <a:ext cx="3608903" cy="31459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9" name="Straight Connector 918">
            <a:extLst>
              <a:ext uri="{FF2B5EF4-FFF2-40B4-BE49-F238E27FC236}">
                <a16:creationId xmlns:a16="http://schemas.microsoft.com/office/drawing/2014/main" id="{7CB1F282-3A92-2AD1-48DF-5F9ADAC3C1FB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073867"/>
            <a:ext cx="3608903" cy="29678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0" name="Straight Connector 919">
            <a:extLst>
              <a:ext uri="{FF2B5EF4-FFF2-40B4-BE49-F238E27FC236}">
                <a16:creationId xmlns:a16="http://schemas.microsoft.com/office/drawing/2014/main" id="{5194C6AC-1CB4-8F01-75FD-19CAAD5FF6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251913"/>
            <a:ext cx="3608903" cy="27898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6C5FC559-8D9C-1C04-2BBA-26F4786B7386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429959"/>
            <a:ext cx="3608903" cy="26117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2" name="Straight Connector 921">
            <a:extLst>
              <a:ext uri="{FF2B5EF4-FFF2-40B4-BE49-F238E27FC236}">
                <a16:creationId xmlns:a16="http://schemas.microsoft.com/office/drawing/2014/main" id="{B3C079E4-E13B-56E1-F2F3-FBD34C04674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608005"/>
            <a:ext cx="3608903" cy="24337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3" name="Straight Connector 922">
            <a:extLst>
              <a:ext uri="{FF2B5EF4-FFF2-40B4-BE49-F238E27FC236}">
                <a16:creationId xmlns:a16="http://schemas.microsoft.com/office/drawing/2014/main" id="{4072814C-919A-5425-B3DA-D52ECD848567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786051"/>
            <a:ext cx="3608903" cy="22557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4" name="Straight Connector 923">
            <a:extLst>
              <a:ext uri="{FF2B5EF4-FFF2-40B4-BE49-F238E27FC236}">
                <a16:creationId xmlns:a16="http://schemas.microsoft.com/office/drawing/2014/main" id="{D134E721-E7C4-215C-57E2-A05CB7748129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964097"/>
            <a:ext cx="3608903" cy="20776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03520080-4255-89D6-C29F-B52C30B07CA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142143"/>
            <a:ext cx="3608903" cy="18996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FC69D46E-30A4-CD6D-1679-A9C921692124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320189"/>
            <a:ext cx="3608903" cy="1721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57BAE21E-2331-880A-7AEA-EF097EF8E911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498237"/>
            <a:ext cx="3608903" cy="1543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39C2258-46B4-A7E7-6539-62474125D1E4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676283"/>
            <a:ext cx="3608903" cy="1365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639E5AF2-253E-2D8B-FA56-BFD1989AA5F1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854329"/>
            <a:ext cx="3608903" cy="1187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95706826-AC43-C330-816A-5762E95895C6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032375"/>
            <a:ext cx="3608903" cy="1009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69B78E82-44B0-AE88-8E2F-EF1019343402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210421"/>
            <a:ext cx="3608903" cy="831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DB05BD61-842E-5852-ED80-74C0F27DCDCD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388467"/>
            <a:ext cx="3608903" cy="653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79D20EAD-84DF-EFED-30A0-46DBCF8C674E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566513"/>
            <a:ext cx="3608903" cy="475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3E3395B5-991C-24D7-6194-9FABCBFA0AF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744559"/>
            <a:ext cx="3608903" cy="297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09FA210D-DDA3-02E4-CBC9-AE0E30A777D0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922605"/>
            <a:ext cx="3608903" cy="119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015DF666-B91D-6144-1925-A7C257787AA9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588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6D1EE42C-5634-3E5B-09E1-6D290CE7E7B8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2369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5A4BF0B0-EA4E-E2BC-8E97-5DBB1C171E2E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4149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F237A61F-87D6-DC94-61F0-0E2278611BE4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5930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ED4FE4F6-F05E-4CC4-1FCD-7186CD19BC80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539729"/>
            <a:ext cx="3608903" cy="39034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939EE9B5-498C-8F63-7295-2DE901BD6ED2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717775"/>
            <a:ext cx="3608903" cy="37253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748892A8-298D-AFB4-2C75-C7E24AFCCE11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895821"/>
            <a:ext cx="3608903" cy="35473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7" name="Straight Connector 966">
            <a:extLst>
              <a:ext uri="{FF2B5EF4-FFF2-40B4-BE49-F238E27FC236}">
                <a16:creationId xmlns:a16="http://schemas.microsoft.com/office/drawing/2014/main" id="{A20AA075-CB6A-A9C3-2B4D-D17816AF4E6E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073867"/>
            <a:ext cx="3608903" cy="33692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B2F79CF6-5139-25DF-1D0D-F7DF586E7FD8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251913"/>
            <a:ext cx="3608903" cy="31912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9" name="Straight Connector 968">
            <a:extLst>
              <a:ext uri="{FF2B5EF4-FFF2-40B4-BE49-F238E27FC236}">
                <a16:creationId xmlns:a16="http://schemas.microsoft.com/office/drawing/2014/main" id="{F045893C-FC71-EA54-11FD-57263DFB6C0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429959"/>
            <a:ext cx="3608903" cy="30131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0" name="Straight Connector 969">
            <a:extLst>
              <a:ext uri="{FF2B5EF4-FFF2-40B4-BE49-F238E27FC236}">
                <a16:creationId xmlns:a16="http://schemas.microsoft.com/office/drawing/2014/main" id="{F5422B47-FD1A-5277-F179-6F29269F721B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608005"/>
            <a:ext cx="3608903" cy="2835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342B36C3-495E-9C18-FB25-0F054480CC1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786051"/>
            <a:ext cx="3608903" cy="26570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2" name="Straight Connector 971">
            <a:extLst>
              <a:ext uri="{FF2B5EF4-FFF2-40B4-BE49-F238E27FC236}">
                <a16:creationId xmlns:a16="http://schemas.microsoft.com/office/drawing/2014/main" id="{27E5A9E3-F16C-8E56-8F79-F6544D882FF6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964097"/>
            <a:ext cx="3608903" cy="24790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CB680FA3-128A-FA14-69E7-2D7D5EC6E82A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142143"/>
            <a:ext cx="3608903" cy="23009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Straight Connector 973">
            <a:extLst>
              <a:ext uri="{FF2B5EF4-FFF2-40B4-BE49-F238E27FC236}">
                <a16:creationId xmlns:a16="http://schemas.microsoft.com/office/drawing/2014/main" id="{DDDAA303-D1F4-6254-7C37-8BB3A1DD645B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320189"/>
            <a:ext cx="3608903" cy="21229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" name="Straight Connector 974">
            <a:extLst>
              <a:ext uri="{FF2B5EF4-FFF2-40B4-BE49-F238E27FC236}">
                <a16:creationId xmlns:a16="http://schemas.microsoft.com/office/drawing/2014/main" id="{214791B4-5DD5-B4D6-5CE5-38107B382B9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498237"/>
            <a:ext cx="3608903" cy="19448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6" name="Straight Connector 975">
            <a:extLst>
              <a:ext uri="{FF2B5EF4-FFF2-40B4-BE49-F238E27FC236}">
                <a16:creationId xmlns:a16="http://schemas.microsoft.com/office/drawing/2014/main" id="{A909E9F0-0A53-C9B8-CEF6-75216C84F81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676283"/>
            <a:ext cx="3608903" cy="17668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7" name="Straight Connector 976">
            <a:extLst>
              <a:ext uri="{FF2B5EF4-FFF2-40B4-BE49-F238E27FC236}">
                <a16:creationId xmlns:a16="http://schemas.microsoft.com/office/drawing/2014/main" id="{C678348D-FE3F-626F-9EDF-5BE7AAC52C7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854329"/>
            <a:ext cx="3608903" cy="15888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8" name="Straight Connector 977">
            <a:extLst>
              <a:ext uri="{FF2B5EF4-FFF2-40B4-BE49-F238E27FC236}">
                <a16:creationId xmlns:a16="http://schemas.microsoft.com/office/drawing/2014/main" id="{2DF73D17-DFA8-D24C-151D-0AAD575328E4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032375"/>
            <a:ext cx="3608903" cy="14107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Straight Connector 978">
            <a:extLst>
              <a:ext uri="{FF2B5EF4-FFF2-40B4-BE49-F238E27FC236}">
                <a16:creationId xmlns:a16="http://schemas.microsoft.com/office/drawing/2014/main" id="{46D3BD2A-1F3A-4739-51EE-4F26E330002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210421"/>
            <a:ext cx="3608903" cy="12327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0" name="Straight Connector 979">
            <a:extLst>
              <a:ext uri="{FF2B5EF4-FFF2-40B4-BE49-F238E27FC236}">
                <a16:creationId xmlns:a16="http://schemas.microsoft.com/office/drawing/2014/main" id="{551866C7-EB06-ADA7-02CA-0CCB075ACBB4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388467"/>
            <a:ext cx="3608903" cy="10546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1" name="Straight Connector 980">
            <a:extLst>
              <a:ext uri="{FF2B5EF4-FFF2-40B4-BE49-F238E27FC236}">
                <a16:creationId xmlns:a16="http://schemas.microsoft.com/office/drawing/2014/main" id="{FFC7AEE5-4F48-BCEB-BC4E-0061EE5EDFC1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566513"/>
            <a:ext cx="3608903" cy="876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2" name="Straight Connector 981">
            <a:extLst>
              <a:ext uri="{FF2B5EF4-FFF2-40B4-BE49-F238E27FC236}">
                <a16:creationId xmlns:a16="http://schemas.microsoft.com/office/drawing/2014/main" id="{799D2CB5-C67B-F23F-9EA4-FA6D9133A5E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744559"/>
            <a:ext cx="3608903" cy="6985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3" name="Straight Connector 982">
            <a:extLst>
              <a:ext uri="{FF2B5EF4-FFF2-40B4-BE49-F238E27FC236}">
                <a16:creationId xmlns:a16="http://schemas.microsoft.com/office/drawing/2014/main" id="{D1AF1B9D-5368-E11E-9EA0-567CFD3C72C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922605"/>
            <a:ext cx="3608903" cy="5205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4" name="Straight Connector 983">
            <a:extLst>
              <a:ext uri="{FF2B5EF4-FFF2-40B4-BE49-F238E27FC236}">
                <a16:creationId xmlns:a16="http://schemas.microsoft.com/office/drawing/2014/main" id="{7F41A134-8F77-C580-CCDF-9C06CAAAED0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5100651"/>
            <a:ext cx="3608903" cy="3424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A7565B90-15EC-FE33-A745-CF6E3D4E0807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5278697"/>
            <a:ext cx="3608903" cy="1644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6" name="Straight Connector 985">
            <a:extLst>
              <a:ext uri="{FF2B5EF4-FFF2-40B4-BE49-F238E27FC236}">
                <a16:creationId xmlns:a16="http://schemas.microsoft.com/office/drawing/2014/main" id="{6383BCAE-3E28-1DE3-A49E-B5CFB594DE2F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6154030" y="5443136"/>
            <a:ext cx="3608903" cy="136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7" name="Straight Connector 986">
            <a:extLst>
              <a:ext uri="{FF2B5EF4-FFF2-40B4-BE49-F238E27FC236}">
                <a16:creationId xmlns:a16="http://schemas.microsoft.com/office/drawing/2014/main" id="{02E645C7-D93F-BECA-C7B2-649E4B05F16B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6154030" y="5443136"/>
            <a:ext cx="3608903" cy="1916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69C08CFE-7DCF-B79E-0166-F3A798B7FFF3}"/>
              </a:ext>
            </a:extLst>
          </p:cNvPr>
          <p:cNvGrpSpPr/>
          <p:nvPr/>
        </p:nvGrpSpPr>
        <p:grpSpPr>
          <a:xfrm>
            <a:off x="5879658" y="1393184"/>
            <a:ext cx="279139" cy="4374187"/>
            <a:chOff x="5879658" y="1393184"/>
            <a:chExt cx="279139" cy="437418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7304DF63-50A4-0D15-E842-80453AE44776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687FA88-8E6B-692E-203B-648940A5B06E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22EF36-542F-7FE4-DB50-C2A6E6120A6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80070ED-9307-B0E2-39B5-5A702E82CED7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F2EAFAF-685B-D51D-4A3F-960218D18C60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6D1C071-4323-E7E5-2B88-EA9BE62180AF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F36FED3-9729-FEB3-0012-6281186EB42E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703E908-DA72-C31C-B99E-E48B677E321F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A866F01-3B07-FBD7-863D-607BC59B998B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02747B8-1576-2982-8859-2C09C207AE45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F76BC3C-F5F0-16C7-BF90-13FBE88F2F4E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FBA559A-6FC8-FFAF-6659-1FA9A6C4B3C6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267F65-BDA8-B236-A8A0-7C16BEDF1A12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0881C14-5B9B-D360-9415-ED63F320EEB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D493A50-6818-E4E5-A5A9-073A01ED2001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45915CA-CB14-75CF-2DDE-56F35C8488B0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82397F9-3087-17F7-5E08-F70C94B44765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067C400-9542-4C9F-2442-D175AE73F3BE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6FB8F80-FA50-9BA7-FE74-CAB279122C53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39DC4D8-8A07-48D8-0E6F-4626161A53C2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30AEC4E-69DD-B54F-7B98-8B7947CA7D78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61AA44A-5761-F107-737C-649B9B6BF834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74C331B7-222B-EB1F-590F-52018BEBC009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6C4A6F1-DA6F-B854-A323-2B503F22D78F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753CECC-7D19-8F8E-B303-20BBB466FAB1}"/>
              </a:ext>
            </a:extLst>
          </p:cNvPr>
          <p:cNvGrpSpPr/>
          <p:nvPr/>
        </p:nvGrpSpPr>
        <p:grpSpPr>
          <a:xfrm>
            <a:off x="9762933" y="1646026"/>
            <a:ext cx="301685" cy="3981776"/>
            <a:chOff x="9828920" y="1529234"/>
            <a:chExt cx="301685" cy="398177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11484C-121B-435A-FBAD-9C75F0578DEC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69B5CE-3E45-DE33-0FD8-C17F68C36A1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388E727-D2A1-714B-664C-5F43532D8835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F7572F-201B-E518-DE67-D1728985A10F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8A8D211-4230-0C2A-459F-2F82596D2AE6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CAA8C0-B907-8E6A-9DC9-C68C4F541AC3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829DAA-2C0A-CA75-3D8B-0C0DF2AAF0CB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4F3C9-ABB5-60C6-8C5F-BAA0C5B18223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B09CD1-5CD8-B44B-1195-74CDAA352472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0DB62E5-389F-70CA-81AD-65CD9568121E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grpSp>
        <p:nvGrpSpPr>
          <p:cNvPr id="306" name="Group 305">
            <a:extLst>
              <a:ext uri="{FF2B5EF4-FFF2-40B4-BE49-F238E27FC236}">
                <a16:creationId xmlns:a16="http://schemas.microsoft.com/office/drawing/2014/main" id="{8CCDBB87-2CBC-477C-D5C6-976686F6A989}"/>
              </a:ext>
            </a:extLst>
          </p:cNvPr>
          <p:cNvGrpSpPr/>
          <p:nvPr/>
        </p:nvGrpSpPr>
        <p:grpSpPr>
          <a:xfrm>
            <a:off x="9761297" y="1646026"/>
            <a:ext cx="301685" cy="3981776"/>
            <a:chOff x="9828920" y="1529234"/>
            <a:chExt cx="301685" cy="3981776"/>
          </a:xfrm>
        </p:grpSpPr>
        <p:sp>
          <p:nvSpPr>
            <p:cNvPr id="307" name="TextBox 306">
              <a:extLst>
                <a:ext uri="{FF2B5EF4-FFF2-40B4-BE49-F238E27FC236}">
                  <a16:creationId xmlns:a16="http://schemas.microsoft.com/office/drawing/2014/main" id="{FE4E728A-C42A-96E3-5A2D-015FB1A109D7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308" name="TextBox 307">
              <a:extLst>
                <a:ext uri="{FF2B5EF4-FFF2-40B4-BE49-F238E27FC236}">
                  <a16:creationId xmlns:a16="http://schemas.microsoft.com/office/drawing/2014/main" id="{2A122E07-B01F-B125-E312-31881E839D4F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09" name="TextBox 308">
              <a:extLst>
                <a:ext uri="{FF2B5EF4-FFF2-40B4-BE49-F238E27FC236}">
                  <a16:creationId xmlns:a16="http://schemas.microsoft.com/office/drawing/2014/main" id="{19745B24-DDCA-99C8-39C6-DCC9724D82B1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10" name="TextBox 309">
              <a:extLst>
                <a:ext uri="{FF2B5EF4-FFF2-40B4-BE49-F238E27FC236}">
                  <a16:creationId xmlns:a16="http://schemas.microsoft.com/office/drawing/2014/main" id="{A7FD5A71-6832-111B-410E-3B559D0899E8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311" name="TextBox 310">
              <a:extLst>
                <a:ext uri="{FF2B5EF4-FFF2-40B4-BE49-F238E27FC236}">
                  <a16:creationId xmlns:a16="http://schemas.microsoft.com/office/drawing/2014/main" id="{5C2FC179-C237-D820-C2BA-C17866DFD959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312" name="TextBox 311">
              <a:extLst>
                <a:ext uri="{FF2B5EF4-FFF2-40B4-BE49-F238E27FC236}">
                  <a16:creationId xmlns:a16="http://schemas.microsoft.com/office/drawing/2014/main" id="{792064DE-48F0-055B-BD59-8E7FA2535DC0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313" name="TextBox 312">
              <a:extLst>
                <a:ext uri="{FF2B5EF4-FFF2-40B4-BE49-F238E27FC236}">
                  <a16:creationId xmlns:a16="http://schemas.microsoft.com/office/drawing/2014/main" id="{BB4682E3-6C0D-CA1B-EC3A-727FD56FB228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314" name="TextBox 313">
              <a:extLst>
                <a:ext uri="{FF2B5EF4-FFF2-40B4-BE49-F238E27FC236}">
                  <a16:creationId xmlns:a16="http://schemas.microsoft.com/office/drawing/2014/main" id="{90F67324-3364-DC99-F6C0-85EF2A924145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315" name="TextBox 314">
              <a:extLst>
                <a:ext uri="{FF2B5EF4-FFF2-40B4-BE49-F238E27FC236}">
                  <a16:creationId xmlns:a16="http://schemas.microsoft.com/office/drawing/2014/main" id="{02F5553E-9DBA-FE00-4055-ED39A4E5EAD2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B0745FEA-C2C5-C375-A0C0-9DDFEC56DEE8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sp>
        <p:nvSpPr>
          <p:cNvPr id="317" name="TextBox 316">
            <a:extLst>
              <a:ext uri="{FF2B5EF4-FFF2-40B4-BE49-F238E27FC236}">
                <a16:creationId xmlns:a16="http://schemas.microsoft.com/office/drawing/2014/main" id="{E4FADAD9-7362-F8D7-8DC6-1FEC148E781A}"/>
              </a:ext>
            </a:extLst>
          </p:cNvPr>
          <p:cNvSpPr txBox="1"/>
          <p:nvPr/>
        </p:nvSpPr>
        <p:spPr>
          <a:xfrm>
            <a:off x="9762388" y="1645934"/>
            <a:ext cx="301685" cy="369332"/>
          </a:xfrm>
          <a:prstGeom prst="rect">
            <a:avLst/>
          </a:prstGeom>
          <a:noFill/>
          <a:effectLst>
            <a:glow rad="381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A0774342-037D-B3D9-DDA9-6EA973113F03}"/>
              </a:ext>
            </a:extLst>
          </p:cNvPr>
          <p:cNvSpPr txBox="1"/>
          <p:nvPr/>
        </p:nvSpPr>
        <p:spPr>
          <a:xfrm>
            <a:off x="9762388" y="2047317"/>
            <a:ext cx="301685" cy="369332"/>
          </a:xfrm>
          <a:prstGeom prst="rect">
            <a:avLst/>
          </a:prstGeom>
          <a:noFill/>
          <a:effectLst>
            <a:glow rad="1270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9FE3819D-C1A0-B3D5-B980-987BCF272E92}"/>
              </a:ext>
            </a:extLst>
          </p:cNvPr>
          <p:cNvSpPr txBox="1"/>
          <p:nvPr/>
        </p:nvSpPr>
        <p:spPr>
          <a:xfrm>
            <a:off x="9762388" y="2448700"/>
            <a:ext cx="301685" cy="369332"/>
          </a:xfrm>
          <a:prstGeom prst="rect">
            <a:avLst/>
          </a:prstGeom>
          <a:noFill/>
          <a:effectLst>
            <a:glow rad="1905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16C1FDC7-CD6F-C836-85F4-FCD8FC99A75D}"/>
              </a:ext>
            </a:extLst>
          </p:cNvPr>
          <p:cNvSpPr txBox="1"/>
          <p:nvPr/>
        </p:nvSpPr>
        <p:spPr>
          <a:xfrm>
            <a:off x="9762388" y="2850083"/>
            <a:ext cx="301685" cy="369332"/>
          </a:xfrm>
          <a:prstGeom prst="rect">
            <a:avLst/>
          </a:prstGeom>
          <a:noFill/>
          <a:effectLst>
            <a:glow rad="635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A5671B72-A43B-03EF-E3B5-BF8A34458685}"/>
              </a:ext>
            </a:extLst>
          </p:cNvPr>
          <p:cNvSpPr txBox="1"/>
          <p:nvPr/>
        </p:nvSpPr>
        <p:spPr>
          <a:xfrm>
            <a:off x="9762388" y="3251466"/>
            <a:ext cx="301685" cy="369332"/>
          </a:xfrm>
          <a:prstGeom prst="rect">
            <a:avLst/>
          </a:prstGeom>
          <a:noFill/>
          <a:effectLst>
            <a:glow rad="317500">
              <a:srgbClr val="FF0000">
                <a:alpha val="65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18836CA1-54A5-6C2B-5BF8-11E26409A2A2}"/>
              </a:ext>
            </a:extLst>
          </p:cNvPr>
          <p:cNvSpPr txBox="1"/>
          <p:nvPr/>
        </p:nvSpPr>
        <p:spPr>
          <a:xfrm>
            <a:off x="9762388" y="3652849"/>
            <a:ext cx="301685" cy="369332"/>
          </a:xfrm>
          <a:prstGeom prst="rect">
            <a:avLst/>
          </a:prstGeom>
          <a:noFill/>
          <a:effectLst>
            <a:glow rad="635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5966D7B6-744D-5D0D-B626-08C37133859A}"/>
              </a:ext>
            </a:extLst>
          </p:cNvPr>
          <p:cNvSpPr txBox="1"/>
          <p:nvPr/>
        </p:nvSpPr>
        <p:spPr>
          <a:xfrm>
            <a:off x="9762388" y="4054232"/>
            <a:ext cx="301685" cy="369332"/>
          </a:xfrm>
          <a:prstGeom prst="rect">
            <a:avLst/>
          </a:prstGeom>
          <a:noFill/>
          <a:effectLst>
            <a:glow rad="762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36A307B6-3F37-7512-BAD0-7FC61E9B971D}"/>
              </a:ext>
            </a:extLst>
          </p:cNvPr>
          <p:cNvSpPr txBox="1"/>
          <p:nvPr/>
        </p:nvSpPr>
        <p:spPr>
          <a:xfrm>
            <a:off x="9762388" y="4455615"/>
            <a:ext cx="301685" cy="369332"/>
          </a:xfrm>
          <a:prstGeom prst="rect">
            <a:avLst/>
          </a:prstGeom>
          <a:noFill/>
          <a:effectLst>
            <a:glow rad="190500">
              <a:srgbClr val="FF0000">
                <a:alpha val="55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1DE476F2-C411-DD8E-EA7D-F81C8AACC181}"/>
              </a:ext>
            </a:extLst>
          </p:cNvPr>
          <p:cNvSpPr txBox="1"/>
          <p:nvPr/>
        </p:nvSpPr>
        <p:spPr>
          <a:xfrm>
            <a:off x="9762388" y="4856998"/>
            <a:ext cx="301685" cy="369332"/>
          </a:xfrm>
          <a:prstGeom prst="rect">
            <a:avLst/>
          </a:prstGeom>
          <a:noFill/>
          <a:effectLst>
            <a:glow rad="381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5B66493E-6801-675B-DFD9-64646ECF36C0}"/>
              </a:ext>
            </a:extLst>
          </p:cNvPr>
          <p:cNvSpPr txBox="1"/>
          <p:nvPr/>
        </p:nvSpPr>
        <p:spPr>
          <a:xfrm>
            <a:off x="9762388" y="5258378"/>
            <a:ext cx="301685" cy="369332"/>
          </a:xfrm>
          <a:prstGeom prst="rect">
            <a:avLst/>
          </a:prstGeom>
          <a:noFill/>
          <a:effectLst>
            <a:glow rad="1651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95B9589B-E12D-9867-74D9-5098AE5D2977}"/>
              </a:ext>
            </a:extLst>
          </p:cNvPr>
          <p:cNvSpPr/>
          <p:nvPr/>
        </p:nvSpPr>
        <p:spPr>
          <a:xfrm>
            <a:off x="9762388" y="3257885"/>
            <a:ext cx="301685" cy="352425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C1247502-8916-E389-017E-EFB42514DBE9}"/>
              </a:ext>
            </a:extLst>
          </p:cNvPr>
          <p:cNvSpPr/>
          <p:nvPr/>
        </p:nvSpPr>
        <p:spPr>
          <a:xfrm>
            <a:off x="4791453" y="4619496"/>
            <a:ext cx="3260073" cy="1766739"/>
          </a:xfrm>
          <a:prstGeom prst="cloud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/>
              <a:t>Je prédis un </a:t>
            </a:r>
            <a:r>
              <a:rPr lang="fr-FR" sz="4400" b="1" dirty="0"/>
              <a:t>« 4 »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FD74688-C674-83B3-68AB-C739FB3DDADF}"/>
              </a:ext>
            </a:extLst>
          </p:cNvPr>
          <p:cNvSpPr/>
          <p:nvPr/>
        </p:nvSpPr>
        <p:spPr>
          <a:xfrm>
            <a:off x="7464287" y="3438939"/>
            <a:ext cx="2156791" cy="1192696"/>
          </a:xfrm>
          <a:custGeom>
            <a:avLst/>
            <a:gdLst>
              <a:gd name="connsiteX0" fmla="*/ 2156791 w 2156791"/>
              <a:gd name="connsiteY0" fmla="*/ 0 h 1192696"/>
              <a:gd name="connsiteX1" fmla="*/ 834887 w 2156791"/>
              <a:gd name="connsiteY1" fmla="*/ 327991 h 1192696"/>
              <a:gd name="connsiteX2" fmla="*/ 0 w 2156791"/>
              <a:gd name="connsiteY2" fmla="*/ 1192696 h 119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6791" h="1192696">
                <a:moveTo>
                  <a:pt x="2156791" y="0"/>
                </a:moveTo>
                <a:cubicBezTo>
                  <a:pt x="1675571" y="64604"/>
                  <a:pt x="1194352" y="129208"/>
                  <a:pt x="834887" y="327991"/>
                </a:cubicBezTo>
                <a:cubicBezTo>
                  <a:pt x="475422" y="526774"/>
                  <a:pt x="237711" y="859735"/>
                  <a:pt x="0" y="1192696"/>
                </a:cubicBezTo>
              </a:path>
            </a:pathLst>
          </a:custGeom>
          <a:noFill/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5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 animBg="1"/>
      <p:bldP spid="318" grpId="0" animBg="1"/>
      <p:bldP spid="319" grpId="0" animBg="1"/>
      <p:bldP spid="320" grpId="0" animBg="1"/>
      <p:bldP spid="321" grpId="0" animBg="1"/>
      <p:bldP spid="322" grpId="0" animBg="1"/>
      <p:bldP spid="323" grpId="0" animBg="1"/>
      <p:bldP spid="324" grpId="0" animBg="1"/>
      <p:bldP spid="325" grpId="0" animBg="1"/>
      <p:bldP spid="326" grpId="0" animBg="1"/>
      <p:bldP spid="327" grpId="0" animBg="1"/>
      <p:bldP spid="11" grpId="0" animBg="1"/>
      <p:bldP spid="1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F993-C2DF-24E2-ABF1-134CB836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</a:t>
            </a:r>
            <a:r>
              <a:rPr lang="fr-FR" baseline="30000" dirty="0"/>
              <a:t>ère</a:t>
            </a:r>
            <a:r>
              <a:rPr lang="fr-FR" dirty="0"/>
              <a:t> couche: image vers neurones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90EACC-BAB7-33F4-0629-38734E32E7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2" t="15403" r="16076" b="9347"/>
          <a:stretch/>
        </p:blipFill>
        <p:spPr>
          <a:xfrm>
            <a:off x="838200" y="2403835"/>
            <a:ext cx="3176833" cy="3261674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9C9CD091-BFF8-B79F-9B89-BA48B448BE99}"/>
              </a:ext>
            </a:extLst>
          </p:cNvPr>
          <p:cNvGrpSpPr/>
          <p:nvPr/>
        </p:nvGrpSpPr>
        <p:grpSpPr>
          <a:xfrm>
            <a:off x="3550841" y="2584244"/>
            <a:ext cx="148533" cy="2912873"/>
            <a:chOff x="4853496" y="2973092"/>
            <a:chExt cx="148533" cy="2912873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3CABBF-0C60-9848-A393-2538E33FEBCD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B22957E-6D59-D279-0605-EB94178CF1EF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4501D1-0D8E-179B-469C-28D0412C6B9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791CD6-AD60-C990-2D51-DCC151C348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A69933-36D2-8EF7-83AE-30A1D04AC3E4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499A5C-6DA2-F8AC-F832-5A7B524F5B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59F3E8-7621-A71A-D53A-6347F4C1742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E18E1E-F498-6971-321F-37CDE69BD49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02D193-9ABE-5B4C-CA91-1398543684E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CA156-658A-3B86-1677-0BA91FF871C1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808204-C4D4-395D-F5D1-58C1EB3998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A21CD28-A735-7B74-9565-D9E831E062A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B2043B7-AFD5-B53E-5776-750B7A684BF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85907D3-5A31-5612-6C3C-EE63508F1D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CDC71F-B0CA-1959-74B1-D7E2E83C319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F6D3DD7-6423-46D4-C4F2-290982AB0F2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C7D1A-5F44-D56A-A400-736D2B7D8F3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602CFCB-101E-F804-0322-600FF39037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330104-CE97-3600-1D36-7CB07E976C7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A3D7184-C29B-532D-4354-0B391285167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863B90E-836C-6965-BA39-6A0F871A2BCD}"/>
              </a:ext>
            </a:extLst>
          </p:cNvPr>
          <p:cNvGrpSpPr/>
          <p:nvPr/>
        </p:nvGrpSpPr>
        <p:grpSpPr>
          <a:xfrm>
            <a:off x="3406110" y="2584244"/>
            <a:ext cx="148533" cy="2912873"/>
            <a:chOff x="4853496" y="2973092"/>
            <a:chExt cx="148533" cy="291287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897021-CB41-7026-8454-2AD20A2B34F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6F7BDA8-8735-4D77-B54F-9FF588EEFD7E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754DEAD-2080-062A-887C-C9265978C8C1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6F47661-59BE-50A1-5437-6B0C466A037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6212EFD-910C-C291-29E6-64DF2EEC56F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9EB74C6-A34E-05BC-ADD6-5E0FABDD3D0A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EAE5DD9-E200-4310-9036-0A229452BE58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E32E18-DE28-12D1-0348-4F185990278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471437F-A946-18C7-1EBA-58587D61B2EA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D4AF949-74D6-8724-4A46-22487200A9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72A1717-DB78-4A33-3B2D-C5A7B2A96DA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061CC90-44EE-8A76-8BAE-5AB5F6407DE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FBA28A-24CB-647A-CA34-9BC05E86AD89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D5BE3-D8D4-743D-C8A7-83E4A8A79F9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762710-E319-C4AF-F76B-E7AF9F69E9D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F1D541-C8B4-2DEB-3291-06C7C2A3BE9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BF3C961-8A1B-D23E-EAA3-33DAF515F900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72A49DB-B156-A266-C103-4435AB89BD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29664EA-5C28-C18C-E998-78C6D3E18196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A178A03-056A-24C5-0520-3A90A4E9625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19DDC7-89EA-9CA6-EE1C-447C93470A27}"/>
              </a:ext>
            </a:extLst>
          </p:cNvPr>
          <p:cNvGrpSpPr/>
          <p:nvPr/>
        </p:nvGrpSpPr>
        <p:grpSpPr>
          <a:xfrm>
            <a:off x="3261370" y="2584244"/>
            <a:ext cx="148533" cy="2912873"/>
            <a:chOff x="4853496" y="2973092"/>
            <a:chExt cx="148533" cy="2912873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2658E392-2BE6-14D3-8DB6-05EEA30534BC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AE7B215-DADD-9D25-5F63-49244D8A181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61B70E6-E374-CCA4-E211-55CD1545FD7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AC4362F-9C9B-5BC1-813B-568A7C9297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DF39BA22-0737-C2AD-782A-391EC48A06B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3BEEBBF-6F23-7AA8-EB3C-4285F710253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866033B-7A62-D0D2-E087-50DFD29F46B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273D4-4EBF-0421-B774-B4F1A711DE9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D6967FB-95A8-586B-64F9-82C75DF08E3F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B96C3-E068-0741-4791-A77EA174D4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FFF791C-B232-8101-C80E-BAA32C026B9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890EF46-C2A8-4A8A-27D6-397DCEB0465A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747C18E-B6E1-5DD1-5D83-FF7CD14DF34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33622FE-5F4C-2E83-5CD2-C4309D622C8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64F16F7-4DAE-09B5-F1E4-73FB9826503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F50935B-0003-941B-1A0A-740D0D3E6E2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D16F575-2C35-DD35-4F8F-7D7511DDE88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AC32701A-B828-5B47-0722-5EA555D95A7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FCA754A-3523-02FF-CA2C-9376F355AC4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D83C62-FF04-1FD7-689E-8E35B81417E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88E9BAB-8183-C53C-9FCF-AFF4F187DE15}"/>
              </a:ext>
            </a:extLst>
          </p:cNvPr>
          <p:cNvGrpSpPr/>
          <p:nvPr/>
        </p:nvGrpSpPr>
        <p:grpSpPr>
          <a:xfrm>
            <a:off x="3116630" y="2584244"/>
            <a:ext cx="148533" cy="2912873"/>
            <a:chOff x="4853496" y="2973092"/>
            <a:chExt cx="148533" cy="291287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DE23EA-2987-FCF0-62FD-EC3CA7AADFB0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76310A1-2926-BBEE-7BB1-13F1E9C25F6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2C2175-C367-BC91-3371-B5CE0F1C9B8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091E8EE-ED52-4F59-B5C6-61FF421A2B9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3BC075-27A8-7E8D-4936-E1F6F9B7E15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6A98D27-AC75-36BC-A7CF-5623B3812CF4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EF32757-6CB7-5539-8967-DBF933A411D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77D4717-ED94-AABC-30A4-A3D687F5379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69D3335-7205-8219-17FD-D07F349B7B55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A2F7C53-29DA-9E75-DB1E-71991015FC8A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141278E-0CD2-6669-6581-AC926058AF8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41EC89F-5A20-3E24-C035-C619D234561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D28B51C-A459-8E50-FF01-2F4FD62AC45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693B54F-DE3D-4083-EAEA-3545BEF111B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1BD8B66-D0DC-4FB3-1D2E-42B604C98760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49BBF67-AEF4-411D-1B89-A7E6A3E748D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53E7D0-71A3-AE17-0765-906B04449E3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673AA8A-0D6B-71DB-7DA0-0AD137DEEC6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5FB9694-9012-69F4-F82E-E3512F22C2E3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03EE9C8-8F07-7816-3616-F2B4E03E97D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89E6DB-4D20-E61C-69C5-4B86DC9CFEBC}"/>
              </a:ext>
            </a:extLst>
          </p:cNvPr>
          <p:cNvGrpSpPr/>
          <p:nvPr/>
        </p:nvGrpSpPr>
        <p:grpSpPr>
          <a:xfrm>
            <a:off x="2971890" y="2584244"/>
            <a:ext cx="148533" cy="2912873"/>
            <a:chOff x="4853496" y="2973092"/>
            <a:chExt cx="148533" cy="2912873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7EB41A23-692C-34E7-27D8-340A62EB2FE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4F5DE50-2A04-9242-54E6-FFF69225D22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D8569C17-9DE1-C710-A0ED-4FC317DDC47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689FB49-1729-0D12-B0FB-D3C8D637419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3E927FC-0A05-3E38-572E-55D5A17072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D3C5A4D-53EB-3F57-EB12-98F0276A21D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C8CF659-65D6-5788-38D7-7D1B5AA0337E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87365A4-BF8F-D71A-E16E-6E79379B6A2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0ECE497-BF8E-1F46-E7C8-E1E6D221A07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EF971C9-FD3B-BA87-53D1-D14637CD1A9F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576E2F-1791-8758-F98F-929DA287EC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C86894-900E-18D6-E420-8C5B09CFD12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1A84108-3720-D725-1988-659664B2D5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1D552FD-77E5-1559-6EB3-E1EA24BB947A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2CA8999-6B5F-B677-5DDA-F28520E5A096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FF2BCA0-614B-3B58-72F3-F9A60B5202FF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3FA1C17-3E49-D623-6367-D81B0F12997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614C9809-28E9-E335-4CFC-0A0D8A4CC81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D48E85B-DF50-E411-AA30-CA911272E43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F9CA99A-5409-3BC4-2473-797819616D74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10F037E-286E-BC5C-891D-263463057E68}"/>
              </a:ext>
            </a:extLst>
          </p:cNvPr>
          <p:cNvGrpSpPr/>
          <p:nvPr/>
        </p:nvGrpSpPr>
        <p:grpSpPr>
          <a:xfrm>
            <a:off x="2827150" y="2584244"/>
            <a:ext cx="148533" cy="2912873"/>
            <a:chOff x="4853496" y="2973092"/>
            <a:chExt cx="148533" cy="2912873"/>
          </a:xfrm>
        </p:grpSpPr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BA51932-0094-5CB8-9BFE-A7BFBF3A55F1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0FCD0A0-8880-E4BB-34ED-6AC3276E9306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89EB75F-0391-9ABF-D0E8-53414A8C754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EA26C8BC-215C-DF39-9C06-88F71AC2003B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25897C6A-C45E-9207-BDBC-E7AEF34DDD4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6D0AC3E-1A69-CAC0-9C04-6E7C5293BBD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525D13F-0EF3-85AF-1FCD-7C9B88B20E5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7DA18072-B5F7-D59D-9F6C-6A088927BFC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D61FAED-7280-18C9-699A-D1DEFB7AAA8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E7C5AC9-C8EE-F6E4-3203-DEC607518A9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105CB6D-F077-73E8-14E8-94DF4544CB44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B5396E1-DE2F-9C1A-C224-0EDF58569FA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54ED496-7CEC-E1DE-D669-B24C21A8ACB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69F8430-C860-AF27-E199-B31F165078B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56BC542E-81F3-CB0D-9DD4-F14ADF01196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3D8312F-9505-DEED-9051-E4DE35EE1EC9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8BB2B7AA-DD92-6445-BD17-787D881ED5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E16ADA3C-7B65-D1BF-1DB5-DAB467F95C2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0BB8467-775C-F67A-EAC5-96A4530C63C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3BBB69A-CB4C-9502-B7BD-C98E25ECD34B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095DE66C-C3E9-FA28-BF86-459E81E3765D}"/>
              </a:ext>
            </a:extLst>
          </p:cNvPr>
          <p:cNvGrpSpPr/>
          <p:nvPr/>
        </p:nvGrpSpPr>
        <p:grpSpPr>
          <a:xfrm>
            <a:off x="2682410" y="2584244"/>
            <a:ext cx="148533" cy="2912873"/>
            <a:chOff x="4853496" y="2973092"/>
            <a:chExt cx="148533" cy="2912873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A21AA824-898F-3A78-A443-4E44E7D0466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AD70C2-1B1A-772E-9F6B-3F996EF7FDA3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5D324F-18AE-CBFD-6E5D-729C187A900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0D5C6DA-6AEA-CCB2-9914-4351AAB3E5B1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85864F3-3ED2-C46D-0C40-DAF31B30C2E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434125F2-C7E8-A148-4EEE-25C896654C26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0AE1FDE-02B7-0B9B-EF14-ECA18927605F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F35054-1FEB-D9F6-54C9-D7697E4789CE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1EE47A2-1B61-3AB1-ACCA-4C2EED01F270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939F197-7987-F88C-060F-46E02ACE3072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BFCB80A-D5B3-8494-3F41-1D7C2BB63969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60C0A2-B77B-6A91-D91C-01C3FA573A8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6579E7B-2D88-003F-256F-FC4564692F6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44A9CE94-50D3-F0B1-3FAA-9137AEBCC2C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F70C40E-05D8-5B88-62D6-13420FCCB31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0811D3-993A-66D2-99C1-0E6DD69EB73D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3B5B1B1-BB35-F5D1-DF93-94E302B76F1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52ACB75-CD6C-C20E-9C97-32AAFD13B35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09135015-2DF8-CB55-5BB9-D5E368F9A7E4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EB0A24F5-867F-C421-1368-2D52FABC37B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D82F508D-02A3-7168-EAC0-F9FB460B93FA}"/>
              </a:ext>
            </a:extLst>
          </p:cNvPr>
          <p:cNvGrpSpPr/>
          <p:nvPr/>
        </p:nvGrpSpPr>
        <p:grpSpPr>
          <a:xfrm>
            <a:off x="2537670" y="2584244"/>
            <a:ext cx="148533" cy="2912873"/>
            <a:chOff x="4853496" y="2973092"/>
            <a:chExt cx="148533" cy="2912873"/>
          </a:xfrm>
        </p:grpSpPr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37516E07-9925-E85F-094A-588F3262526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4E643584-0A60-D86C-BE1A-C4B31A03A29A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20114EB-3929-0658-B9EC-D894DDD210BB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37135CA8-C388-85A2-519B-EC2B01424FD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5DA55FC4-24BC-AED6-F88E-8A940E183C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58812F3C-87BF-2A2F-1093-29C44C34E8E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CAE574CE-8E80-CE31-F627-F55F9ADDA4F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96F5737C-E7F0-45FC-C856-41AF359831D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86AB2C87-73D6-0E77-E418-691C00B838B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>
              <a:extLst>
                <a:ext uri="{FF2B5EF4-FFF2-40B4-BE49-F238E27FC236}">
                  <a16:creationId xmlns:a16="http://schemas.microsoft.com/office/drawing/2014/main" id="{3CD1AA4F-9458-7F4D-64BD-38A6C5605AD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F9DDF568-9EB5-F755-82CC-51948C1FEB6C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F14E44C3-9E1C-462B-A991-EA805D008B47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9330036E-D27B-D815-6265-681E78FF57A4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EA960B5B-B648-212E-BBE8-5CD785E7B4E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273F8430-A1E3-C01B-F164-54E2660BF2D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00492429-5143-9C32-19ED-62A998D28A2E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57D8B9CB-C976-B93C-6B54-E11329EB3AEB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595EBD75-1531-B0E2-7BFC-1CCCD5CA539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9B60E567-CA11-89E2-86DF-BE18300FBB2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FF7EEEF9-868E-4E33-C1C1-BFBF61749D0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3D9626DD-67F6-10E0-09DA-59367701ADFC}"/>
              </a:ext>
            </a:extLst>
          </p:cNvPr>
          <p:cNvGrpSpPr/>
          <p:nvPr/>
        </p:nvGrpSpPr>
        <p:grpSpPr>
          <a:xfrm>
            <a:off x="2392930" y="2584244"/>
            <a:ext cx="148533" cy="2912873"/>
            <a:chOff x="4853496" y="2973092"/>
            <a:chExt cx="148533" cy="2912873"/>
          </a:xfrm>
        </p:grpSpPr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7EBA8D1C-2765-EE52-59C5-9286D467E996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D0174E7F-41F5-B26A-8F2A-29DECF58BD5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23AFEE52-C3A7-8617-DF40-0A7FC7A71A0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61A22625-C4DC-5870-41D8-A7E9B506D1A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E7D3ECE-51C2-7AF8-3456-661FB4F9998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A130CBEF-B288-29EB-CA91-6B8144A0E48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8683241D-06F1-284E-F3AD-3FAEC49A260A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73998B2D-E1F4-D4A3-0705-3E9D1E60F20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00A9FEE-E286-D2FC-4AEC-881F2BBD8A8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82297215-9D39-223B-0457-CAE37C81DC06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95BD7E70-BE24-4F8A-21E8-5791AA37CA25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>
              <a:extLst>
                <a:ext uri="{FF2B5EF4-FFF2-40B4-BE49-F238E27FC236}">
                  <a16:creationId xmlns:a16="http://schemas.microsoft.com/office/drawing/2014/main" id="{0EA40BF6-2462-C3CB-DD48-184F86C190C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5FFD1FA-F763-E40E-3708-FB913AE3633F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719F9DD4-D290-E610-56DF-6B025B4811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A8EAC83A-4768-FEAD-B483-3BAEFE3879A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C0777123-E487-66BF-E09B-B632B7A6D21C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9134E54D-3DFB-7161-80DC-8D97166AA51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EDB406DA-18E1-CC99-2359-A54E676F955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E20950B9-2BFC-D916-69E0-C6C153C9199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198EB206-7000-65EB-13BF-02FF03D70E9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3841F72D-B9A4-DB2F-1A5F-231FFDE52E54}"/>
              </a:ext>
            </a:extLst>
          </p:cNvPr>
          <p:cNvGrpSpPr/>
          <p:nvPr/>
        </p:nvGrpSpPr>
        <p:grpSpPr>
          <a:xfrm>
            <a:off x="2248190" y="2584244"/>
            <a:ext cx="148533" cy="2912873"/>
            <a:chOff x="4853496" y="2973092"/>
            <a:chExt cx="148533" cy="2912873"/>
          </a:xfrm>
        </p:grpSpPr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52B5625B-DCDE-B612-DBF6-F74DD3FAC09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B52674BA-5A16-A515-2317-036FA0C461F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E27A83D3-2495-7242-5A43-1911F8256773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5BF89C81-31DC-991D-9839-4FA8865FA20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977B3D3-F5E1-E29F-0782-F8FABE6FC49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F3D01EB-1AC0-E30E-E1D2-96BEAC8E8C4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18D5A3D9-D51A-39D1-2204-68CAFB57EBA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985D392F-622D-4172-35DC-7EEA8A1C14D7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61828E09-7222-DCD4-8453-D17675C514D6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0DEC651A-CA68-796F-AA35-DF87BB47F2C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883E388-71CE-986E-7A50-E21D9E4ECA2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DDCB41A-EFAB-DBF3-83CA-2CDEAB68D8DE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8DDDB81B-87DF-90CC-7212-759E472495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6D4AEF23-540C-1E56-277E-EA606683AEC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A6075365-034F-8B25-BC82-F0E1421297EB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7085CD82-7931-75A1-A873-867C23A5CE21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53E904FB-1552-65C9-D501-C396E0CED19E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AF25E5C8-1380-5462-F05C-4501685AC706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079312D1-12F9-CDC5-207C-A377E3C4B30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7D1CDD43-91D4-CAD9-5EA8-EAE39CA57BE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7F4695CD-F53D-C041-3B77-C4B7DD4A80E1}"/>
              </a:ext>
            </a:extLst>
          </p:cNvPr>
          <p:cNvGrpSpPr/>
          <p:nvPr/>
        </p:nvGrpSpPr>
        <p:grpSpPr>
          <a:xfrm>
            <a:off x="2103450" y="2584244"/>
            <a:ext cx="148533" cy="2912873"/>
            <a:chOff x="4853496" y="2973092"/>
            <a:chExt cx="148533" cy="2912873"/>
          </a:xfrm>
        </p:grpSpPr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6F46E2EC-0663-7BE0-6066-2E2AE2C56F27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EEE15B1-3062-960C-86A8-30A08025854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713AE14A-4412-B294-3919-A76F0BAB11D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B8533051-5FAE-E0E3-A911-73B829CB8FA7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C580BF9-BF19-EB98-E0F8-BDA2BB10CF0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0E275393-2FF4-7C77-3479-A2907FB5E4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E27CB219-1A7B-2A6B-1365-23D78F00D30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7B2DD8DE-8B2E-ABAB-99FE-7415D6A0D46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850D1A76-3BF5-5EF0-E74C-72D6CA806FA9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2755F05C-0134-12CE-CE88-E43F7F3381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A3E9CFC0-322D-C65D-5E89-C163A23159FD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BA7637B2-D0F8-338C-7CB9-5F7977DAFAF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C2AEDA47-5EC8-44D3-FAB3-99398E832D9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B10986CD-B03B-99D3-FE76-DFDABF9EEB95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9047F4C-F10B-B496-CA33-F23D962E82E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>
              <a:extLst>
                <a:ext uri="{FF2B5EF4-FFF2-40B4-BE49-F238E27FC236}">
                  <a16:creationId xmlns:a16="http://schemas.microsoft.com/office/drawing/2014/main" id="{29777A5F-35C7-50FF-DA75-51899B3A4357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56AD8B84-41AE-6AF7-E890-F617CF400AB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FE21E2C6-893B-0FC4-8595-1FAC77B8C7C4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5772DC88-1AFA-0CE9-3082-B7622315ACE5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7B4F7C65-49BF-432D-352E-F244632F661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00749F6-1093-B413-1A35-F2C156F04226}"/>
              </a:ext>
            </a:extLst>
          </p:cNvPr>
          <p:cNvGrpSpPr/>
          <p:nvPr/>
        </p:nvGrpSpPr>
        <p:grpSpPr>
          <a:xfrm>
            <a:off x="1958710" y="2584244"/>
            <a:ext cx="148533" cy="2912873"/>
            <a:chOff x="4853496" y="2973092"/>
            <a:chExt cx="148533" cy="2912873"/>
          </a:xfrm>
        </p:grpSpPr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9F770C7-46C6-2C75-FDC6-4D962C5ED80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CBD85AA-C5B3-EB6D-77F7-062C816BDB7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8479B50C-3F8C-BDB3-ACF4-FA96CE140798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6BF7942C-DAEE-A5D0-AF86-F637A5F4104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0C9CA615-7ACD-CC24-71BD-0C8ADD87EBC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60ADBF85-2B8A-5245-EC74-3922A7CBFC0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3A93A52B-12D3-C62B-D42C-DCA64084F57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499472A7-376B-FCCC-3D31-96ABDE9753F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FD7412F-6D63-05CB-09C8-E0EE08140A0B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571E1DC-F50E-C941-1CFC-2F315D8C64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BD442392-42D8-0CAC-A7AC-F9F0C002CA6F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E0C28639-9ADE-CD05-BC25-FA51EBB0637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3FB9865A-B0E9-C613-4ECD-FE9E761FFE2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FF749B49-8E39-3451-4CE8-F4DF37A4DAC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4897D77-DC17-39F3-6E75-D389EA99E1F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36EB0026-9630-7061-0D56-AA99E7615662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96999C9E-0051-D6D3-8FAC-B7768F7687AA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E6A66140-4245-979A-6EF8-9B0A5B987DD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D84E8718-DE7B-897D-9FB1-190C6D66197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3655FDBA-7F1A-4817-59D2-D8CC2EAE1E7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038749BF-7A0D-6797-2A7D-CE278CEDC083}"/>
              </a:ext>
            </a:extLst>
          </p:cNvPr>
          <p:cNvGrpSpPr/>
          <p:nvPr/>
        </p:nvGrpSpPr>
        <p:grpSpPr>
          <a:xfrm>
            <a:off x="1813970" y="2584244"/>
            <a:ext cx="148533" cy="2912873"/>
            <a:chOff x="4853496" y="2973092"/>
            <a:chExt cx="148533" cy="2912873"/>
          </a:xfrm>
        </p:grpSpPr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0F732544-023C-AFAC-D3CE-EF3A61DDCB0A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625A94ED-E1A2-A916-01C1-BFB28632E7C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DCBA8BDD-CD4E-2E38-AA52-40FED45D0F2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749E2DA9-2266-A956-C207-1C8BF563EF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>
              <a:extLst>
                <a:ext uri="{FF2B5EF4-FFF2-40B4-BE49-F238E27FC236}">
                  <a16:creationId xmlns:a16="http://schemas.microsoft.com/office/drawing/2014/main" id="{C99CF33B-96ED-CD3C-64C2-ECC9201FCCE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F30FC419-0713-1C22-92DB-50B4EF1B363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3A6761F0-AAD4-3FE3-C617-63146388E7E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>
              <a:extLst>
                <a:ext uri="{FF2B5EF4-FFF2-40B4-BE49-F238E27FC236}">
                  <a16:creationId xmlns:a16="http://schemas.microsoft.com/office/drawing/2014/main" id="{76F46A64-4F35-BCB7-90E7-88043B140F2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>
              <a:extLst>
                <a:ext uri="{FF2B5EF4-FFF2-40B4-BE49-F238E27FC236}">
                  <a16:creationId xmlns:a16="http://schemas.microsoft.com/office/drawing/2014/main" id="{C9604E0B-360D-3C5C-378F-E1B35E8B1FB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>
              <a:extLst>
                <a:ext uri="{FF2B5EF4-FFF2-40B4-BE49-F238E27FC236}">
                  <a16:creationId xmlns:a16="http://schemas.microsoft.com/office/drawing/2014/main" id="{B7116D36-5DF2-252A-075A-09AA6B33C6E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>
              <a:extLst>
                <a:ext uri="{FF2B5EF4-FFF2-40B4-BE49-F238E27FC236}">
                  <a16:creationId xmlns:a16="http://schemas.microsoft.com/office/drawing/2014/main" id="{06FB333C-A5AC-23CD-38DD-BDDD911D34DA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>
              <a:extLst>
                <a:ext uri="{FF2B5EF4-FFF2-40B4-BE49-F238E27FC236}">
                  <a16:creationId xmlns:a16="http://schemas.microsoft.com/office/drawing/2014/main" id="{71A83BD5-AB47-99F1-8B77-54E22B538AB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>
              <a:extLst>
                <a:ext uri="{FF2B5EF4-FFF2-40B4-BE49-F238E27FC236}">
                  <a16:creationId xmlns:a16="http://schemas.microsoft.com/office/drawing/2014/main" id="{6697DEE0-C27C-AA42-4BD9-929F1AAD1908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B4CAE5E8-506B-FFCD-DBAB-C77769AECA3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>
              <a:extLst>
                <a:ext uri="{FF2B5EF4-FFF2-40B4-BE49-F238E27FC236}">
                  <a16:creationId xmlns:a16="http://schemas.microsoft.com/office/drawing/2014/main" id="{C6ADFD24-41C5-C6B0-51CB-1B7125490D5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6E0B4DE6-2E4C-5F3B-4782-C8B6EA3851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0D7FE51F-E64E-6146-4D18-496941B1ED6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C1A42E13-3504-6A28-AB60-CFF36FDD242E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85866DCD-7870-6EAE-DA4B-23B4D348014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3CF2D81D-C008-18C7-1460-EC8E275BB9A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25D05DF-8B12-A868-DA40-8B282561AA36}"/>
              </a:ext>
            </a:extLst>
          </p:cNvPr>
          <p:cNvGrpSpPr/>
          <p:nvPr/>
        </p:nvGrpSpPr>
        <p:grpSpPr>
          <a:xfrm>
            <a:off x="1669230" y="2584244"/>
            <a:ext cx="148533" cy="2912873"/>
            <a:chOff x="4853496" y="2973092"/>
            <a:chExt cx="148533" cy="2912873"/>
          </a:xfrm>
        </p:grpSpPr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8DAD7F19-4BB0-40C3-71F5-85A53DC72BF3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>
              <a:extLst>
                <a:ext uri="{FF2B5EF4-FFF2-40B4-BE49-F238E27FC236}">
                  <a16:creationId xmlns:a16="http://schemas.microsoft.com/office/drawing/2014/main" id="{DB5154EA-C701-A003-5ABD-E9AE6D6C25B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0DF20E3E-86A0-AF6C-701E-C4D9255EB1C4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BE1188A8-32C8-101F-905E-58B383B00EFD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8294686D-0C07-B926-1CE2-D529ED55400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DB1AB262-5F72-27AF-8A3F-DA3EA3DD22CD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FF315BD1-D223-B47B-660E-A86C40C5EE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92AA49F2-00CD-4D6A-64D2-4CD4CC52B6B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20703B93-A904-C5E0-94DB-E42B7EAF77D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F6321490-1D22-4CEE-99BD-3784F9AB62A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BE77E0DB-B3F0-5CF3-CA1A-A053034A877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8B9C637A-0893-8F38-2965-99E2132D48D6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A0317067-380B-E269-8FEE-C5D65E9FD90C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05A5B267-1A89-EE8C-9BE7-36E60139DCF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F428F0E3-0DFE-40EC-FFC6-87D264CE55A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9FF3FDC0-905C-E4BE-3A80-237ED4C7977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>
              <a:extLst>
                <a:ext uri="{FF2B5EF4-FFF2-40B4-BE49-F238E27FC236}">
                  <a16:creationId xmlns:a16="http://schemas.microsoft.com/office/drawing/2014/main" id="{1C4EBEA3-6113-A00C-A6D2-AAD3256C1D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>
              <a:extLst>
                <a:ext uri="{FF2B5EF4-FFF2-40B4-BE49-F238E27FC236}">
                  <a16:creationId xmlns:a16="http://schemas.microsoft.com/office/drawing/2014/main" id="{F7FB9DE4-6296-F77B-0D8C-5018336F6FCD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>
              <a:extLst>
                <a:ext uri="{FF2B5EF4-FFF2-40B4-BE49-F238E27FC236}">
                  <a16:creationId xmlns:a16="http://schemas.microsoft.com/office/drawing/2014/main" id="{0FC5D90E-3A2A-4E97-016E-F6604C1A0CA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>
              <a:extLst>
                <a:ext uri="{FF2B5EF4-FFF2-40B4-BE49-F238E27FC236}">
                  <a16:creationId xmlns:a16="http://schemas.microsoft.com/office/drawing/2014/main" id="{71C12783-F8FE-2E4A-E655-D7AED8AD11A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747345DB-49AB-142D-2A04-FD30CDFA801B}"/>
              </a:ext>
            </a:extLst>
          </p:cNvPr>
          <p:cNvGrpSpPr/>
          <p:nvPr/>
        </p:nvGrpSpPr>
        <p:grpSpPr>
          <a:xfrm>
            <a:off x="1524490" y="2584244"/>
            <a:ext cx="148533" cy="2912873"/>
            <a:chOff x="4853496" y="2973092"/>
            <a:chExt cx="148533" cy="2912873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2E568DC1-FB5E-2AB8-2A98-9353B23051B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4E48C6FE-2903-F0DF-69AD-71183CD4F3F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18C5DD10-99BF-CE98-3858-513FD4CCF78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43CF655D-0FBB-B7E2-341A-307E1E857AC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69E737B5-832D-9C4B-F1EF-F62C7AF96358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59CB4BE0-D13C-43C9-8AB1-F18E030BD51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0C1BE74-1BC0-E66D-EB5E-DECFB30EA6D5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9976B877-A6CA-8407-1A49-22E739DD966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CE84AB1B-BFF7-716D-4A79-C6D01D5D5B2D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1DCBE3A4-07F3-736D-F28B-97B10C03C62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E106DEB7-14B1-0225-C243-5F1E297F08D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C9990140-2170-E322-C22E-E9CB49100E8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A8949EC3-89BA-A37D-663E-D481559EA0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EC3CE81E-F4E7-9589-1D43-09BB204DAFF1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7F611C4C-3DE2-1F4E-6192-06405717E6C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DFF2C4C7-034A-FEC8-ED57-5E93D2925348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4790398A-EB31-C58B-DEE5-DBC14934A09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D000C2FE-8486-608D-4EFE-E271F58B339F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C18B179B-10A2-8349-509F-515617CFD9C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273A1DF5-BD4A-EEC3-1033-6920E67D12B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186D2F0A-F7B7-23BB-D2D2-E9AC8BF737F9}"/>
              </a:ext>
            </a:extLst>
          </p:cNvPr>
          <p:cNvGrpSpPr/>
          <p:nvPr/>
        </p:nvGrpSpPr>
        <p:grpSpPr>
          <a:xfrm>
            <a:off x="1379750" y="2584244"/>
            <a:ext cx="148533" cy="2912873"/>
            <a:chOff x="4853496" y="2973092"/>
            <a:chExt cx="148533" cy="2912873"/>
          </a:xfrm>
        </p:grpSpPr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5FFC91DC-682D-E0B5-E379-AC34BFE6A9E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D5E06F35-CD01-B6A5-1BA8-A0BEAB9E60D2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2D036AE-2534-78F0-2E63-4E238D2286A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CB3386B0-D203-B4CE-A12B-2B0C18C89979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52D9A96C-0C4F-442E-0BD1-6961A31562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EFA64CD2-4E34-1E34-5516-FF209DDF832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1D3B2773-B685-1EC1-FFD9-E7BE1D3D02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7129EBB-4D68-7F16-6BA7-A18ACF6A385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4A2AD169-13DE-8085-26F8-94F60C0E0CC2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8D7F2997-57C7-70C2-A0EA-5571BBE5DEB7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50A64FFD-BF61-8CCF-80C4-12AF07BC5F6E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BBC3F2E2-CC3C-D530-BEE2-90E3A9D1329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8FE9DC4D-31DB-E234-F102-7D0B32E4B87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17EE49F7-34B7-3376-6625-55D7E5F23EB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848E30A9-4D9D-A97E-96FD-EBA31A7077FA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A263B67D-E344-DABC-E063-C5EF2641D59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7AC5EFA3-4610-2028-844B-2D994C78AE4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E5B8ABBD-FD01-1728-838D-41C321E3F7D1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B69B07FB-AC78-C0F5-684F-ABBBB0980DE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54857F5C-CAA3-E736-77E4-85FB3761E433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FB30315A-05A2-CF31-A450-E43947B6627F}"/>
              </a:ext>
            </a:extLst>
          </p:cNvPr>
          <p:cNvGrpSpPr/>
          <p:nvPr/>
        </p:nvGrpSpPr>
        <p:grpSpPr>
          <a:xfrm>
            <a:off x="1235010" y="2584244"/>
            <a:ext cx="148533" cy="2912873"/>
            <a:chOff x="4853496" y="2973092"/>
            <a:chExt cx="148533" cy="2912873"/>
          </a:xfrm>
        </p:grpSpPr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14442928-9316-6A32-27D6-C7B6A86716CB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FF72C105-CCAC-A9C3-D13A-99804ACA939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3DAD9718-376D-4E4D-58E5-1269F4EB8C1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B36F6ED2-28C2-413A-040B-01D6A1F2E65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E3F57A1-8DAF-83A4-8C79-491C751299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E0154CA0-9764-3258-9385-8DE22BAF6F5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4B56EB3C-6310-24E8-E05B-3079B4DF742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B61FF079-0D76-607C-DF03-D142F7FAE456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0C6929F0-334E-FC48-B7A3-0CB0689EDCF4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5BEA677F-194C-524A-0189-6A631B2EEF4C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88E305E-A134-D7F7-BF25-EC13FB1C80F6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4D52DDC8-C76F-0D32-D796-191249D4B803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33E4A86F-ADDD-A9B9-2EE0-51D172EA67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64D4A59A-E479-E486-F9CD-CF3EA07BE5A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822F7B18-56D0-82E4-EA9E-495549F89D99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B3E7956E-6AEE-F58C-94D1-AACF6423D6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939698D5-5042-2D32-F2BC-DFDAFCA9C529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034D60B9-B62E-B7E7-594A-C32D8F6545C0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51C02B3-E847-B9F6-5F97-07DDDF0FC64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29236FB3-D7B4-5F83-609D-51CB6C2512D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6225B177-34E2-90DD-A200-95DB210AD5E7}"/>
              </a:ext>
            </a:extLst>
          </p:cNvPr>
          <p:cNvGrpSpPr/>
          <p:nvPr/>
        </p:nvGrpSpPr>
        <p:grpSpPr>
          <a:xfrm>
            <a:off x="1090270" y="2584244"/>
            <a:ext cx="148533" cy="2912873"/>
            <a:chOff x="4853496" y="2973092"/>
            <a:chExt cx="148533" cy="2912873"/>
          </a:xfrm>
        </p:grpSpPr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C3F3D044-CD02-007E-CA56-769A90B4909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6DE45A04-BF49-6D91-7765-291D5D9B73C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9428DB0-C76A-4987-CA1E-1BC236D997C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35999B06-5E6C-2802-5010-41486CA27D8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BE50641A-BB94-9B57-A09E-BED3BB855DF2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4CAA5E8E-83EE-9804-B7C5-26508218D25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F0AF23A4-6F96-8E97-F0BD-0A0747E2A06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FEE2938B-52D5-84AD-9DAD-071B021F2A0B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26227A-08FF-3AC0-1728-C6BE3B6A5AF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9D526559-8882-262B-821D-EA12E8BF11D0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A0F2BCA2-6572-0620-39C1-FE5630D4F57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D1334878-737D-311E-9AF4-CC9739D5C28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14A626A3-4088-D373-B622-61D550B9E692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7459B791-65B9-7C0C-8156-C4C75788C95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72F056EE-2867-39A0-F356-E0A10977F14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88987531-5498-265F-6E70-A2676990370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EB2EA2A1-00EE-7E37-2196-F7B41861C99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80D21D7E-A414-7FD1-E43B-82A7F834FA45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953D69C0-8BEA-68FC-85DB-99C04FCE995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A2E60FAE-5CEC-CA40-E0D0-49F5D9792DE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B15AC1-E052-0E23-FB27-6C76304274CD}"/>
              </a:ext>
            </a:extLst>
          </p:cNvPr>
          <p:cNvGrpSpPr/>
          <p:nvPr/>
        </p:nvGrpSpPr>
        <p:grpSpPr>
          <a:xfrm>
            <a:off x="945530" y="2584244"/>
            <a:ext cx="148533" cy="2912873"/>
            <a:chOff x="4853496" y="2973092"/>
            <a:chExt cx="148533" cy="2912873"/>
          </a:xfrm>
        </p:grpSpPr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058B96FC-33D5-D817-3C7B-F523D8948A1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46D17E37-BCDB-90A8-BBC1-949BE3D708A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C350C668-5783-15D6-14BB-DDBA7ADA18A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B529F1CF-C027-4CA6-C4E1-BCA1FF6816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3F90CC0-B7EE-6618-BE82-294A03F3ED3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D66CFB-539F-0BDE-17FF-C8596A5C7CF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E2F7E2BA-4FA1-B9E9-F5B1-B884094851C0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6F67BB5B-75CA-58E8-2909-A8A534B825B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00280097-AB90-93E8-2E45-9191EA59E92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6CE5200-49CF-28A2-6511-67671E0DFC6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2F1E59D7-671B-0F69-342A-91BB8155F64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86B136EF-2D05-EE2C-B86A-BE35FBE6F2A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354B26BB-A533-96D2-B58A-BDAECB9A07D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8B92672D-796D-F8FC-5887-76C04FA7A02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0EFE3C3-D128-6249-DE77-A4EFA007AD4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7A123B9A-3635-BDA2-21A2-56680637723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30FEC0A4-A949-3699-429C-9D7A97FE6D51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29B71E1B-F29E-457C-C2CF-934655D8F26C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8BD615F4-8419-4413-4CDD-9D000A14ECA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6077019F-6A2A-CD3D-E2B9-7935059CC33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BCC3B74B-9FF6-C3A6-00E1-850EB16DCF82}"/>
              </a:ext>
            </a:extLst>
          </p:cNvPr>
          <p:cNvGrpSpPr/>
          <p:nvPr/>
        </p:nvGrpSpPr>
        <p:grpSpPr>
          <a:xfrm>
            <a:off x="6321826" y="1780847"/>
            <a:ext cx="279139" cy="4374187"/>
            <a:chOff x="5879658" y="1393184"/>
            <a:chExt cx="279139" cy="4374187"/>
          </a:xfrm>
        </p:grpSpPr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5663BD63-12C3-B8B6-94DD-F793A30269FF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BF847D0B-5196-E2A7-BA7B-7ED824598B9B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A5B8FDF9-00C8-F29D-7B2B-19708A5DF61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838ABBA3-44E5-B908-EB7B-F53216653B8F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C8E30FB5-5F85-0230-5F20-8DDA16A88F57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E17AE94D-C41B-CED9-A731-91B19DF6D92E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EAAC4EE0-C706-3DEA-7138-E89BB0AAF091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BACA68B-D393-0FB4-5DCE-E3BD6E1AE260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DC019FE7-6F50-C492-D975-3E900BDCB5BD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1F0BD126-6F10-C814-FC35-D97B0A61A98E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2C4DE5F-9459-0DC6-C89D-4ABD5E17947D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0C70061D-1064-4F04-615A-B5098D220707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766CFFAD-D6D0-F3D0-E0F6-0E4DF1982B4D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DCD45734-869F-7887-22B9-4B45708CF72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7A968BDE-765B-11B5-2C56-7857D30A74F6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64AFABDF-9070-B195-0BAD-B10DA0C51CB6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17F3493C-B2B5-5795-9A4E-272F73B415A7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4FE0AA5C-9ED6-3424-D7EA-F60ADDF27839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D41E417-0F4C-5904-FA24-1A302D5A81AE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81ED35D7-7AD1-DBF9-4CEB-F422C95519F6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6877DC00-1747-33F0-00D8-26EBEA9B235A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DF1FDBC1-E080-EFF5-7A32-4974B076D90D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C1BF62ED-2CC6-C148-1AC3-DA00CF636A4F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6B3F37F8-AF86-EE76-E7EC-2ED069E56033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8" name="Group 857">
            <a:extLst>
              <a:ext uri="{FF2B5EF4-FFF2-40B4-BE49-F238E27FC236}">
                <a16:creationId xmlns:a16="http://schemas.microsoft.com/office/drawing/2014/main" id="{D31A7B29-15FC-921B-4DF0-8EBE30785397}"/>
              </a:ext>
            </a:extLst>
          </p:cNvPr>
          <p:cNvGrpSpPr/>
          <p:nvPr/>
        </p:nvGrpSpPr>
        <p:grpSpPr>
          <a:xfrm>
            <a:off x="9660389" y="1995222"/>
            <a:ext cx="301685" cy="3981776"/>
            <a:chOff x="9828920" y="1529234"/>
            <a:chExt cx="301685" cy="3981776"/>
          </a:xfrm>
        </p:grpSpPr>
        <p:sp>
          <p:nvSpPr>
            <p:cNvPr id="859" name="TextBox 858">
              <a:extLst>
                <a:ext uri="{FF2B5EF4-FFF2-40B4-BE49-F238E27FC236}">
                  <a16:creationId xmlns:a16="http://schemas.microsoft.com/office/drawing/2014/main" id="{5A823A97-2CEB-5357-CB8A-980137E4E7D3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860" name="TextBox 859">
              <a:extLst>
                <a:ext uri="{FF2B5EF4-FFF2-40B4-BE49-F238E27FC236}">
                  <a16:creationId xmlns:a16="http://schemas.microsoft.com/office/drawing/2014/main" id="{6C58365D-ACAE-758F-8834-BD6E87AE487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61" name="TextBox 860">
              <a:extLst>
                <a:ext uri="{FF2B5EF4-FFF2-40B4-BE49-F238E27FC236}">
                  <a16:creationId xmlns:a16="http://schemas.microsoft.com/office/drawing/2014/main" id="{9297231F-6C69-3FF1-D34B-A4D2DCCE521D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62" name="TextBox 861">
              <a:extLst>
                <a:ext uri="{FF2B5EF4-FFF2-40B4-BE49-F238E27FC236}">
                  <a16:creationId xmlns:a16="http://schemas.microsoft.com/office/drawing/2014/main" id="{7943F885-8AD3-E5DD-ECC2-3F594B053F6D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863" name="TextBox 862">
              <a:extLst>
                <a:ext uri="{FF2B5EF4-FFF2-40B4-BE49-F238E27FC236}">
                  <a16:creationId xmlns:a16="http://schemas.microsoft.com/office/drawing/2014/main" id="{6097E2EB-B5A7-600C-0E73-BAE785278F61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64" name="TextBox 863">
              <a:extLst>
                <a:ext uri="{FF2B5EF4-FFF2-40B4-BE49-F238E27FC236}">
                  <a16:creationId xmlns:a16="http://schemas.microsoft.com/office/drawing/2014/main" id="{D952E855-0692-9340-1F03-BDBADA62D6D9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865" name="TextBox 864">
              <a:extLst>
                <a:ext uri="{FF2B5EF4-FFF2-40B4-BE49-F238E27FC236}">
                  <a16:creationId xmlns:a16="http://schemas.microsoft.com/office/drawing/2014/main" id="{9164D0B3-3DA0-4077-9C93-E78BBEA8F302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70F50D6A-A77F-C293-A37C-0B45FB31BA54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867" name="TextBox 866">
              <a:extLst>
                <a:ext uri="{FF2B5EF4-FFF2-40B4-BE49-F238E27FC236}">
                  <a16:creationId xmlns:a16="http://schemas.microsoft.com/office/drawing/2014/main" id="{ED595412-158C-A6EF-6CA4-569F02ECAD65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868" name="TextBox 867">
              <a:extLst>
                <a:ext uri="{FF2B5EF4-FFF2-40B4-BE49-F238E27FC236}">
                  <a16:creationId xmlns:a16="http://schemas.microsoft.com/office/drawing/2014/main" id="{328F8FE4-8D75-2217-ABF9-70B755BC4A44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pic>
        <p:nvPicPr>
          <p:cNvPr id="519" name="Picture 518">
            <a:extLst>
              <a:ext uri="{FF2B5EF4-FFF2-40B4-BE49-F238E27FC236}">
                <a16:creationId xmlns:a16="http://schemas.microsoft.com/office/drawing/2014/main" id="{8DFC5EDC-AFA4-B07C-F016-4991161C41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50" y="2382602"/>
            <a:ext cx="3205700" cy="3291840"/>
          </a:xfrm>
          <a:prstGeom prst="rect">
            <a:avLst/>
          </a:prstGeom>
        </p:spPr>
      </p:pic>
      <p:grpSp>
        <p:nvGrpSpPr>
          <p:cNvPr id="521" name="Group 520">
            <a:extLst>
              <a:ext uri="{FF2B5EF4-FFF2-40B4-BE49-F238E27FC236}">
                <a16:creationId xmlns:a16="http://schemas.microsoft.com/office/drawing/2014/main" id="{78EFB2F4-E574-BA0C-E45B-DEFC167A8635}"/>
              </a:ext>
            </a:extLst>
          </p:cNvPr>
          <p:cNvGrpSpPr/>
          <p:nvPr/>
        </p:nvGrpSpPr>
        <p:grpSpPr>
          <a:xfrm>
            <a:off x="941975" y="2577124"/>
            <a:ext cx="2909488" cy="2932693"/>
            <a:chOff x="4989234" y="2430035"/>
            <a:chExt cx="2909488" cy="2932693"/>
          </a:xfrm>
        </p:grpSpPr>
        <p:sp>
          <p:nvSpPr>
            <p:cNvPr id="522" name="Oval 521">
              <a:extLst>
                <a:ext uri="{FF2B5EF4-FFF2-40B4-BE49-F238E27FC236}">
                  <a16:creationId xmlns:a16="http://schemas.microsoft.com/office/drawing/2014/main" id="{5856CA0D-2EF4-1D16-D14A-B484423382F7}"/>
                </a:ext>
              </a:extLst>
            </p:cNvPr>
            <p:cNvSpPr/>
            <p:nvPr/>
          </p:nvSpPr>
          <p:spPr>
            <a:xfrm flipV="1">
              <a:off x="7173134" y="272806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3" name="Oval 522">
              <a:extLst>
                <a:ext uri="{FF2B5EF4-FFF2-40B4-BE49-F238E27FC236}">
                  <a16:creationId xmlns:a16="http://schemas.microsoft.com/office/drawing/2014/main" id="{C04758CB-F61B-80D0-D032-2775DFBF9E81}"/>
                </a:ext>
              </a:extLst>
            </p:cNvPr>
            <p:cNvSpPr/>
            <p:nvPr/>
          </p:nvSpPr>
          <p:spPr>
            <a:xfrm flipV="1">
              <a:off x="745692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4" name="Oval 523">
              <a:extLst>
                <a:ext uri="{FF2B5EF4-FFF2-40B4-BE49-F238E27FC236}">
                  <a16:creationId xmlns:a16="http://schemas.microsoft.com/office/drawing/2014/main" id="{9FDC1147-4F53-0B6B-0C76-B178009963B9}"/>
                </a:ext>
              </a:extLst>
            </p:cNvPr>
            <p:cNvSpPr/>
            <p:nvPr/>
          </p:nvSpPr>
          <p:spPr>
            <a:xfrm flipV="1">
              <a:off x="7456925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Oval 524">
              <a:extLst>
                <a:ext uri="{FF2B5EF4-FFF2-40B4-BE49-F238E27FC236}">
                  <a16:creationId xmlns:a16="http://schemas.microsoft.com/office/drawing/2014/main" id="{F4B05EA1-8AB1-06E1-F7A7-D55B690C07E7}"/>
                </a:ext>
              </a:extLst>
            </p:cNvPr>
            <p:cNvSpPr/>
            <p:nvPr/>
          </p:nvSpPr>
          <p:spPr>
            <a:xfrm flipV="1">
              <a:off x="74569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Oval 525">
              <a:extLst>
                <a:ext uri="{FF2B5EF4-FFF2-40B4-BE49-F238E27FC236}">
                  <a16:creationId xmlns:a16="http://schemas.microsoft.com/office/drawing/2014/main" id="{21FC6C48-7D0F-A17E-4162-D8BC776504E7}"/>
                </a:ext>
              </a:extLst>
            </p:cNvPr>
            <p:cNvSpPr/>
            <p:nvPr/>
          </p:nvSpPr>
          <p:spPr>
            <a:xfrm flipV="1">
              <a:off x="74569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7" name="Oval 526">
              <a:extLst>
                <a:ext uri="{FF2B5EF4-FFF2-40B4-BE49-F238E27FC236}">
                  <a16:creationId xmlns:a16="http://schemas.microsoft.com/office/drawing/2014/main" id="{244DFB63-B01B-4E0C-8EC7-F7554F2BD621}"/>
                </a:ext>
              </a:extLst>
            </p:cNvPr>
            <p:cNvSpPr/>
            <p:nvPr/>
          </p:nvSpPr>
          <p:spPr>
            <a:xfrm flipV="1">
              <a:off x="73121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Oval 527">
              <a:extLst>
                <a:ext uri="{FF2B5EF4-FFF2-40B4-BE49-F238E27FC236}">
                  <a16:creationId xmlns:a16="http://schemas.microsoft.com/office/drawing/2014/main" id="{DD7C2386-9A15-A8AB-6834-21D1E69B9EAE}"/>
                </a:ext>
              </a:extLst>
            </p:cNvPr>
            <p:cNvSpPr/>
            <p:nvPr/>
          </p:nvSpPr>
          <p:spPr>
            <a:xfrm flipV="1">
              <a:off x="7312185" y="28751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9" name="Oval 528">
              <a:extLst>
                <a:ext uri="{FF2B5EF4-FFF2-40B4-BE49-F238E27FC236}">
                  <a16:creationId xmlns:a16="http://schemas.microsoft.com/office/drawing/2014/main" id="{BF71087D-C580-7557-AA0F-610CC37CA744}"/>
                </a:ext>
              </a:extLst>
            </p:cNvPr>
            <p:cNvSpPr/>
            <p:nvPr/>
          </p:nvSpPr>
          <p:spPr>
            <a:xfrm flipV="1">
              <a:off x="731218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0" name="Oval 529">
              <a:extLst>
                <a:ext uri="{FF2B5EF4-FFF2-40B4-BE49-F238E27FC236}">
                  <a16:creationId xmlns:a16="http://schemas.microsoft.com/office/drawing/2014/main" id="{CD460727-FFB3-95BB-28A7-89E60CF8DE72}"/>
                </a:ext>
              </a:extLst>
            </p:cNvPr>
            <p:cNvSpPr/>
            <p:nvPr/>
          </p:nvSpPr>
          <p:spPr>
            <a:xfrm flipV="1">
              <a:off x="731218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Oval 530">
              <a:extLst>
                <a:ext uri="{FF2B5EF4-FFF2-40B4-BE49-F238E27FC236}">
                  <a16:creationId xmlns:a16="http://schemas.microsoft.com/office/drawing/2014/main" id="{FF56E99F-6DC1-2F3E-9B21-48E7ADA6C5EE}"/>
                </a:ext>
              </a:extLst>
            </p:cNvPr>
            <p:cNvSpPr/>
            <p:nvPr/>
          </p:nvSpPr>
          <p:spPr>
            <a:xfrm flipV="1">
              <a:off x="73121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Oval 531">
              <a:extLst>
                <a:ext uri="{FF2B5EF4-FFF2-40B4-BE49-F238E27FC236}">
                  <a16:creationId xmlns:a16="http://schemas.microsoft.com/office/drawing/2014/main" id="{BE295F5B-5CD9-4635-E043-1F08DA1B61EC}"/>
                </a:ext>
              </a:extLst>
            </p:cNvPr>
            <p:cNvSpPr/>
            <p:nvPr/>
          </p:nvSpPr>
          <p:spPr>
            <a:xfrm flipV="1">
              <a:off x="7167445" y="302067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Oval 532">
              <a:extLst>
                <a:ext uri="{FF2B5EF4-FFF2-40B4-BE49-F238E27FC236}">
                  <a16:creationId xmlns:a16="http://schemas.microsoft.com/office/drawing/2014/main" id="{6E65A3A6-1C1A-F796-0F9E-B2B0174A11CE}"/>
                </a:ext>
              </a:extLst>
            </p:cNvPr>
            <p:cNvSpPr/>
            <p:nvPr/>
          </p:nvSpPr>
          <p:spPr>
            <a:xfrm flipV="1">
              <a:off x="716744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Oval 533">
              <a:extLst>
                <a:ext uri="{FF2B5EF4-FFF2-40B4-BE49-F238E27FC236}">
                  <a16:creationId xmlns:a16="http://schemas.microsoft.com/office/drawing/2014/main" id="{5E94C334-8CA4-CB21-D380-64B3AEFA42D8}"/>
                </a:ext>
              </a:extLst>
            </p:cNvPr>
            <p:cNvSpPr/>
            <p:nvPr/>
          </p:nvSpPr>
          <p:spPr>
            <a:xfrm flipV="1">
              <a:off x="716744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5" name="Oval 534">
              <a:extLst>
                <a:ext uri="{FF2B5EF4-FFF2-40B4-BE49-F238E27FC236}">
                  <a16:creationId xmlns:a16="http://schemas.microsoft.com/office/drawing/2014/main" id="{FBBB18E7-4A27-428B-9E19-2C0958906F11}"/>
                </a:ext>
              </a:extLst>
            </p:cNvPr>
            <p:cNvSpPr/>
            <p:nvPr/>
          </p:nvSpPr>
          <p:spPr>
            <a:xfrm flipV="1">
              <a:off x="71674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6" name="Oval 535">
              <a:extLst>
                <a:ext uri="{FF2B5EF4-FFF2-40B4-BE49-F238E27FC236}">
                  <a16:creationId xmlns:a16="http://schemas.microsoft.com/office/drawing/2014/main" id="{20EA567B-F310-270B-7F50-37FA097C5464}"/>
                </a:ext>
              </a:extLst>
            </p:cNvPr>
            <p:cNvSpPr/>
            <p:nvPr/>
          </p:nvSpPr>
          <p:spPr>
            <a:xfrm flipV="1">
              <a:off x="70227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Oval 536">
              <a:extLst>
                <a:ext uri="{FF2B5EF4-FFF2-40B4-BE49-F238E27FC236}">
                  <a16:creationId xmlns:a16="http://schemas.microsoft.com/office/drawing/2014/main" id="{349D5D29-6B3B-FD3E-B4FD-40C71804B684}"/>
                </a:ext>
              </a:extLst>
            </p:cNvPr>
            <p:cNvSpPr/>
            <p:nvPr/>
          </p:nvSpPr>
          <p:spPr>
            <a:xfrm flipV="1">
              <a:off x="702270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8" name="Oval 537">
              <a:extLst>
                <a:ext uri="{FF2B5EF4-FFF2-40B4-BE49-F238E27FC236}">
                  <a16:creationId xmlns:a16="http://schemas.microsoft.com/office/drawing/2014/main" id="{54F12A87-E8F6-4D8E-19C2-2377D87DA0F5}"/>
                </a:ext>
              </a:extLst>
            </p:cNvPr>
            <p:cNvSpPr/>
            <p:nvPr/>
          </p:nvSpPr>
          <p:spPr>
            <a:xfrm flipV="1">
              <a:off x="702270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Oval 538">
              <a:extLst>
                <a:ext uri="{FF2B5EF4-FFF2-40B4-BE49-F238E27FC236}">
                  <a16:creationId xmlns:a16="http://schemas.microsoft.com/office/drawing/2014/main" id="{6D971CB7-FA5B-26F7-E11E-5DE35B321388}"/>
                </a:ext>
              </a:extLst>
            </p:cNvPr>
            <p:cNvSpPr/>
            <p:nvPr/>
          </p:nvSpPr>
          <p:spPr>
            <a:xfrm flipV="1">
              <a:off x="702270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Oval 539">
              <a:extLst>
                <a:ext uri="{FF2B5EF4-FFF2-40B4-BE49-F238E27FC236}">
                  <a16:creationId xmlns:a16="http://schemas.microsoft.com/office/drawing/2014/main" id="{1388DA6E-A161-2C92-3F52-4AD1037FB79A}"/>
                </a:ext>
              </a:extLst>
            </p:cNvPr>
            <p:cNvSpPr/>
            <p:nvPr/>
          </p:nvSpPr>
          <p:spPr>
            <a:xfrm flipV="1">
              <a:off x="702270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1" name="Oval 540">
              <a:extLst>
                <a:ext uri="{FF2B5EF4-FFF2-40B4-BE49-F238E27FC236}">
                  <a16:creationId xmlns:a16="http://schemas.microsoft.com/office/drawing/2014/main" id="{D7682C61-0421-C8F1-0217-FB6B62B041E4}"/>
                </a:ext>
              </a:extLst>
            </p:cNvPr>
            <p:cNvSpPr/>
            <p:nvPr/>
          </p:nvSpPr>
          <p:spPr>
            <a:xfrm flipV="1">
              <a:off x="702270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2" name="Oval 541">
              <a:extLst>
                <a:ext uri="{FF2B5EF4-FFF2-40B4-BE49-F238E27FC236}">
                  <a16:creationId xmlns:a16="http://schemas.microsoft.com/office/drawing/2014/main" id="{306764FF-2501-557D-9B94-193276EA51CA}"/>
                </a:ext>
              </a:extLst>
            </p:cNvPr>
            <p:cNvSpPr/>
            <p:nvPr/>
          </p:nvSpPr>
          <p:spPr>
            <a:xfrm flipV="1">
              <a:off x="70227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Oval 542">
              <a:extLst>
                <a:ext uri="{FF2B5EF4-FFF2-40B4-BE49-F238E27FC236}">
                  <a16:creationId xmlns:a16="http://schemas.microsoft.com/office/drawing/2014/main" id="{6F575CB8-0445-5701-C85E-CF04D538FF2E}"/>
                </a:ext>
              </a:extLst>
            </p:cNvPr>
            <p:cNvSpPr/>
            <p:nvPr/>
          </p:nvSpPr>
          <p:spPr>
            <a:xfrm flipV="1">
              <a:off x="68779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Oval 543">
              <a:extLst>
                <a:ext uri="{FF2B5EF4-FFF2-40B4-BE49-F238E27FC236}">
                  <a16:creationId xmlns:a16="http://schemas.microsoft.com/office/drawing/2014/main" id="{E36E03A0-50A4-249B-1FAC-D4AAC299C90A}"/>
                </a:ext>
              </a:extLst>
            </p:cNvPr>
            <p:cNvSpPr/>
            <p:nvPr/>
          </p:nvSpPr>
          <p:spPr>
            <a:xfrm flipV="1">
              <a:off x="687796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Oval 544">
              <a:extLst>
                <a:ext uri="{FF2B5EF4-FFF2-40B4-BE49-F238E27FC236}">
                  <a16:creationId xmlns:a16="http://schemas.microsoft.com/office/drawing/2014/main" id="{17C81E71-1B51-C0D5-726F-564C906CC8D0}"/>
                </a:ext>
              </a:extLst>
            </p:cNvPr>
            <p:cNvSpPr/>
            <p:nvPr/>
          </p:nvSpPr>
          <p:spPr>
            <a:xfrm flipV="1">
              <a:off x="687796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Oval 545">
              <a:extLst>
                <a:ext uri="{FF2B5EF4-FFF2-40B4-BE49-F238E27FC236}">
                  <a16:creationId xmlns:a16="http://schemas.microsoft.com/office/drawing/2014/main" id="{34BBEF36-5750-E4AA-3A03-3E2C2643B142}"/>
                </a:ext>
              </a:extLst>
            </p:cNvPr>
            <p:cNvSpPr/>
            <p:nvPr/>
          </p:nvSpPr>
          <p:spPr>
            <a:xfrm flipV="1">
              <a:off x="687796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7" name="Oval 546">
              <a:extLst>
                <a:ext uri="{FF2B5EF4-FFF2-40B4-BE49-F238E27FC236}">
                  <a16:creationId xmlns:a16="http://schemas.microsoft.com/office/drawing/2014/main" id="{F2E1E9CA-3395-2267-F515-ECC05F1E6BAC}"/>
                </a:ext>
              </a:extLst>
            </p:cNvPr>
            <p:cNvSpPr/>
            <p:nvPr/>
          </p:nvSpPr>
          <p:spPr>
            <a:xfrm flipV="1">
              <a:off x="68779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58D58A2C-5F8C-CF87-9426-6FD325EDFA31}"/>
                </a:ext>
              </a:extLst>
            </p:cNvPr>
            <p:cNvSpPr/>
            <p:nvPr/>
          </p:nvSpPr>
          <p:spPr>
            <a:xfrm flipV="1">
              <a:off x="687796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Oval 548">
              <a:extLst>
                <a:ext uri="{FF2B5EF4-FFF2-40B4-BE49-F238E27FC236}">
                  <a16:creationId xmlns:a16="http://schemas.microsoft.com/office/drawing/2014/main" id="{AEB7D5C0-88C4-F86B-427E-6284EB330DDA}"/>
                </a:ext>
              </a:extLst>
            </p:cNvPr>
            <p:cNvSpPr/>
            <p:nvPr/>
          </p:nvSpPr>
          <p:spPr>
            <a:xfrm flipV="1">
              <a:off x="67332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Oval 549">
              <a:extLst>
                <a:ext uri="{FF2B5EF4-FFF2-40B4-BE49-F238E27FC236}">
                  <a16:creationId xmlns:a16="http://schemas.microsoft.com/office/drawing/2014/main" id="{FA361BD7-7917-9A04-86CC-E372DD779943}"/>
                </a:ext>
              </a:extLst>
            </p:cNvPr>
            <p:cNvSpPr/>
            <p:nvPr/>
          </p:nvSpPr>
          <p:spPr>
            <a:xfrm flipV="1">
              <a:off x="673322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Oval 550">
              <a:extLst>
                <a:ext uri="{FF2B5EF4-FFF2-40B4-BE49-F238E27FC236}">
                  <a16:creationId xmlns:a16="http://schemas.microsoft.com/office/drawing/2014/main" id="{4B540933-5CF2-C870-D678-E4A35C5EB020}"/>
                </a:ext>
              </a:extLst>
            </p:cNvPr>
            <p:cNvSpPr/>
            <p:nvPr/>
          </p:nvSpPr>
          <p:spPr>
            <a:xfrm flipV="1">
              <a:off x="673322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Oval 551">
              <a:extLst>
                <a:ext uri="{FF2B5EF4-FFF2-40B4-BE49-F238E27FC236}">
                  <a16:creationId xmlns:a16="http://schemas.microsoft.com/office/drawing/2014/main" id="{852BD3DC-1AC1-8212-4556-11896CD33780}"/>
                </a:ext>
              </a:extLst>
            </p:cNvPr>
            <p:cNvSpPr/>
            <p:nvPr/>
          </p:nvSpPr>
          <p:spPr>
            <a:xfrm flipV="1">
              <a:off x="67332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3" name="Oval 552">
              <a:extLst>
                <a:ext uri="{FF2B5EF4-FFF2-40B4-BE49-F238E27FC236}">
                  <a16:creationId xmlns:a16="http://schemas.microsoft.com/office/drawing/2014/main" id="{B89C229B-29D0-2475-916D-A1B2D227A610}"/>
                </a:ext>
              </a:extLst>
            </p:cNvPr>
            <p:cNvSpPr/>
            <p:nvPr/>
          </p:nvSpPr>
          <p:spPr>
            <a:xfrm flipV="1">
              <a:off x="673322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4" name="Oval 553">
              <a:extLst>
                <a:ext uri="{FF2B5EF4-FFF2-40B4-BE49-F238E27FC236}">
                  <a16:creationId xmlns:a16="http://schemas.microsoft.com/office/drawing/2014/main" id="{016064B1-BB7A-14A8-8E46-E0DF6F54FEBE}"/>
                </a:ext>
              </a:extLst>
            </p:cNvPr>
            <p:cNvSpPr/>
            <p:nvPr/>
          </p:nvSpPr>
          <p:spPr>
            <a:xfrm flipV="1">
              <a:off x="658848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Oval 554">
              <a:extLst>
                <a:ext uri="{FF2B5EF4-FFF2-40B4-BE49-F238E27FC236}">
                  <a16:creationId xmlns:a16="http://schemas.microsoft.com/office/drawing/2014/main" id="{E03AAD5B-F735-1F8D-E266-3032EB17001C}"/>
                </a:ext>
              </a:extLst>
            </p:cNvPr>
            <p:cNvSpPr/>
            <p:nvPr/>
          </p:nvSpPr>
          <p:spPr>
            <a:xfrm flipV="1">
              <a:off x="65884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5B61CCBE-1193-B15A-E5FE-CE7B4CA680E0}"/>
                </a:ext>
              </a:extLst>
            </p:cNvPr>
            <p:cNvSpPr/>
            <p:nvPr/>
          </p:nvSpPr>
          <p:spPr>
            <a:xfrm flipV="1">
              <a:off x="65884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Oval 556">
              <a:extLst>
                <a:ext uri="{FF2B5EF4-FFF2-40B4-BE49-F238E27FC236}">
                  <a16:creationId xmlns:a16="http://schemas.microsoft.com/office/drawing/2014/main" id="{BADCA435-1D1A-E786-4855-29D77B4C1FCC}"/>
                </a:ext>
              </a:extLst>
            </p:cNvPr>
            <p:cNvSpPr/>
            <p:nvPr/>
          </p:nvSpPr>
          <p:spPr>
            <a:xfrm flipV="1">
              <a:off x="658848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Oval 557">
              <a:extLst>
                <a:ext uri="{FF2B5EF4-FFF2-40B4-BE49-F238E27FC236}">
                  <a16:creationId xmlns:a16="http://schemas.microsoft.com/office/drawing/2014/main" id="{126FA98A-68F0-8C5E-B87F-1398DD16D5FF}"/>
                </a:ext>
              </a:extLst>
            </p:cNvPr>
            <p:cNvSpPr/>
            <p:nvPr/>
          </p:nvSpPr>
          <p:spPr>
            <a:xfrm flipV="1">
              <a:off x="65884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Oval 558">
              <a:extLst>
                <a:ext uri="{FF2B5EF4-FFF2-40B4-BE49-F238E27FC236}">
                  <a16:creationId xmlns:a16="http://schemas.microsoft.com/office/drawing/2014/main" id="{67D6C081-A6EA-6F46-D39E-5E17E34061FF}"/>
                </a:ext>
              </a:extLst>
            </p:cNvPr>
            <p:cNvSpPr/>
            <p:nvPr/>
          </p:nvSpPr>
          <p:spPr>
            <a:xfrm flipV="1">
              <a:off x="658848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0" name="Oval 559">
              <a:extLst>
                <a:ext uri="{FF2B5EF4-FFF2-40B4-BE49-F238E27FC236}">
                  <a16:creationId xmlns:a16="http://schemas.microsoft.com/office/drawing/2014/main" id="{76021C95-F6FC-EBBC-609A-80CD0E99356F}"/>
                </a:ext>
              </a:extLst>
            </p:cNvPr>
            <p:cNvSpPr/>
            <p:nvPr/>
          </p:nvSpPr>
          <p:spPr>
            <a:xfrm flipV="1">
              <a:off x="644374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Oval 560">
              <a:extLst>
                <a:ext uri="{FF2B5EF4-FFF2-40B4-BE49-F238E27FC236}">
                  <a16:creationId xmlns:a16="http://schemas.microsoft.com/office/drawing/2014/main" id="{2FD477F4-1DC9-0045-17E9-2E18291B18D0}"/>
                </a:ext>
              </a:extLst>
            </p:cNvPr>
            <p:cNvSpPr/>
            <p:nvPr/>
          </p:nvSpPr>
          <p:spPr>
            <a:xfrm flipV="1">
              <a:off x="64437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Oval 561">
              <a:extLst>
                <a:ext uri="{FF2B5EF4-FFF2-40B4-BE49-F238E27FC236}">
                  <a16:creationId xmlns:a16="http://schemas.microsoft.com/office/drawing/2014/main" id="{4CF44913-E8B6-9663-0415-E0FBBCC54313}"/>
                </a:ext>
              </a:extLst>
            </p:cNvPr>
            <p:cNvSpPr/>
            <p:nvPr/>
          </p:nvSpPr>
          <p:spPr>
            <a:xfrm flipV="1">
              <a:off x="644374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Oval 562">
              <a:extLst>
                <a:ext uri="{FF2B5EF4-FFF2-40B4-BE49-F238E27FC236}">
                  <a16:creationId xmlns:a16="http://schemas.microsoft.com/office/drawing/2014/main" id="{F1F06DDC-FB0C-939F-F04F-DB1AB963E1F4}"/>
                </a:ext>
              </a:extLst>
            </p:cNvPr>
            <p:cNvSpPr/>
            <p:nvPr/>
          </p:nvSpPr>
          <p:spPr>
            <a:xfrm flipV="1">
              <a:off x="644374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Oval 563">
              <a:extLst>
                <a:ext uri="{FF2B5EF4-FFF2-40B4-BE49-F238E27FC236}">
                  <a16:creationId xmlns:a16="http://schemas.microsoft.com/office/drawing/2014/main" id="{EB4E45B8-237D-D562-051C-3683B82F4DEE}"/>
                </a:ext>
              </a:extLst>
            </p:cNvPr>
            <p:cNvSpPr/>
            <p:nvPr/>
          </p:nvSpPr>
          <p:spPr>
            <a:xfrm flipV="1">
              <a:off x="644374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5" name="Oval 564">
              <a:extLst>
                <a:ext uri="{FF2B5EF4-FFF2-40B4-BE49-F238E27FC236}">
                  <a16:creationId xmlns:a16="http://schemas.microsoft.com/office/drawing/2014/main" id="{ABA8ABC0-2DC5-1297-50F7-AC2C37E09D66}"/>
                </a:ext>
              </a:extLst>
            </p:cNvPr>
            <p:cNvSpPr/>
            <p:nvPr/>
          </p:nvSpPr>
          <p:spPr>
            <a:xfrm flipV="1">
              <a:off x="64437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0EA97FE4-6ABE-198A-5ED3-4591BE5F7AD4}"/>
                </a:ext>
              </a:extLst>
            </p:cNvPr>
            <p:cNvSpPr/>
            <p:nvPr/>
          </p:nvSpPr>
          <p:spPr>
            <a:xfrm flipV="1">
              <a:off x="629900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F58C2839-1992-122D-AEFB-ADA080387C16}"/>
                </a:ext>
              </a:extLst>
            </p:cNvPr>
            <p:cNvSpPr/>
            <p:nvPr/>
          </p:nvSpPr>
          <p:spPr>
            <a:xfrm flipV="1">
              <a:off x="62990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5D6A8BC7-1F29-C8D1-D3E5-DD9432DFEF81}"/>
                </a:ext>
              </a:extLst>
            </p:cNvPr>
            <p:cNvSpPr/>
            <p:nvPr/>
          </p:nvSpPr>
          <p:spPr>
            <a:xfrm flipV="1">
              <a:off x="629900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Oval 568">
              <a:extLst>
                <a:ext uri="{FF2B5EF4-FFF2-40B4-BE49-F238E27FC236}">
                  <a16:creationId xmlns:a16="http://schemas.microsoft.com/office/drawing/2014/main" id="{F197B2F0-E9A6-B16C-2961-2A9F8DFD5B6F}"/>
                </a:ext>
              </a:extLst>
            </p:cNvPr>
            <p:cNvSpPr/>
            <p:nvPr/>
          </p:nvSpPr>
          <p:spPr>
            <a:xfrm flipV="1">
              <a:off x="629900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Oval 569">
              <a:extLst>
                <a:ext uri="{FF2B5EF4-FFF2-40B4-BE49-F238E27FC236}">
                  <a16:creationId xmlns:a16="http://schemas.microsoft.com/office/drawing/2014/main" id="{D080EFC4-7E03-FC98-60CD-525EF04DA93A}"/>
                </a:ext>
              </a:extLst>
            </p:cNvPr>
            <p:cNvSpPr/>
            <p:nvPr/>
          </p:nvSpPr>
          <p:spPr>
            <a:xfrm flipV="1">
              <a:off x="629900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1" name="Oval 570">
              <a:extLst>
                <a:ext uri="{FF2B5EF4-FFF2-40B4-BE49-F238E27FC236}">
                  <a16:creationId xmlns:a16="http://schemas.microsoft.com/office/drawing/2014/main" id="{A2E93F7A-5395-9342-3CD7-F361C2B833D3}"/>
                </a:ext>
              </a:extLst>
            </p:cNvPr>
            <p:cNvSpPr/>
            <p:nvPr/>
          </p:nvSpPr>
          <p:spPr>
            <a:xfrm flipV="1">
              <a:off x="62990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Oval 571">
              <a:extLst>
                <a:ext uri="{FF2B5EF4-FFF2-40B4-BE49-F238E27FC236}">
                  <a16:creationId xmlns:a16="http://schemas.microsoft.com/office/drawing/2014/main" id="{1EAD6511-357E-4D86-6294-455387611B0F}"/>
                </a:ext>
              </a:extLst>
            </p:cNvPr>
            <p:cNvSpPr/>
            <p:nvPr/>
          </p:nvSpPr>
          <p:spPr>
            <a:xfrm flipV="1">
              <a:off x="615426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Oval 572">
              <a:extLst>
                <a:ext uri="{FF2B5EF4-FFF2-40B4-BE49-F238E27FC236}">
                  <a16:creationId xmlns:a16="http://schemas.microsoft.com/office/drawing/2014/main" id="{ECCAB4EA-DBDD-FCC7-982C-57560B8F2710}"/>
                </a:ext>
              </a:extLst>
            </p:cNvPr>
            <p:cNvSpPr/>
            <p:nvPr/>
          </p:nvSpPr>
          <p:spPr>
            <a:xfrm flipV="1">
              <a:off x="615426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4" name="Oval 573">
              <a:extLst>
                <a:ext uri="{FF2B5EF4-FFF2-40B4-BE49-F238E27FC236}">
                  <a16:creationId xmlns:a16="http://schemas.microsoft.com/office/drawing/2014/main" id="{3A53556D-18E9-7407-5F47-C775B831EB6F}"/>
                </a:ext>
              </a:extLst>
            </p:cNvPr>
            <p:cNvSpPr/>
            <p:nvPr/>
          </p:nvSpPr>
          <p:spPr>
            <a:xfrm flipV="1">
              <a:off x="615426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Oval 574">
              <a:extLst>
                <a:ext uri="{FF2B5EF4-FFF2-40B4-BE49-F238E27FC236}">
                  <a16:creationId xmlns:a16="http://schemas.microsoft.com/office/drawing/2014/main" id="{70671B24-35DA-AE84-FFC3-514E0604AD57}"/>
                </a:ext>
              </a:extLst>
            </p:cNvPr>
            <p:cNvSpPr/>
            <p:nvPr/>
          </p:nvSpPr>
          <p:spPr>
            <a:xfrm flipV="1">
              <a:off x="61542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Oval 575">
              <a:extLst>
                <a:ext uri="{FF2B5EF4-FFF2-40B4-BE49-F238E27FC236}">
                  <a16:creationId xmlns:a16="http://schemas.microsoft.com/office/drawing/2014/main" id="{8F55446E-4CEA-E36A-7F6A-AE4AAE7BE5B7}"/>
                </a:ext>
              </a:extLst>
            </p:cNvPr>
            <p:cNvSpPr/>
            <p:nvPr/>
          </p:nvSpPr>
          <p:spPr>
            <a:xfrm flipV="1">
              <a:off x="60095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7" name="Oval 576">
              <a:extLst>
                <a:ext uri="{FF2B5EF4-FFF2-40B4-BE49-F238E27FC236}">
                  <a16:creationId xmlns:a16="http://schemas.microsoft.com/office/drawing/2014/main" id="{75A764AD-6ABA-9C15-EA29-553E531C8A96}"/>
                </a:ext>
              </a:extLst>
            </p:cNvPr>
            <p:cNvSpPr/>
            <p:nvPr/>
          </p:nvSpPr>
          <p:spPr>
            <a:xfrm flipV="1">
              <a:off x="600952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8" name="Oval 577">
              <a:extLst>
                <a:ext uri="{FF2B5EF4-FFF2-40B4-BE49-F238E27FC236}">
                  <a16:creationId xmlns:a16="http://schemas.microsoft.com/office/drawing/2014/main" id="{2F2616DF-566F-4F52-42E4-9617BD387CBD}"/>
                </a:ext>
              </a:extLst>
            </p:cNvPr>
            <p:cNvSpPr/>
            <p:nvPr/>
          </p:nvSpPr>
          <p:spPr>
            <a:xfrm flipV="1">
              <a:off x="60095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F6B14747-F0C7-0562-FBBD-A900EFD7B90C}"/>
                </a:ext>
              </a:extLst>
            </p:cNvPr>
            <p:cNvSpPr/>
            <p:nvPr/>
          </p:nvSpPr>
          <p:spPr>
            <a:xfrm flipV="1">
              <a:off x="60095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Oval 579">
              <a:extLst>
                <a:ext uri="{FF2B5EF4-FFF2-40B4-BE49-F238E27FC236}">
                  <a16:creationId xmlns:a16="http://schemas.microsoft.com/office/drawing/2014/main" id="{0945B021-4C8B-4816-D773-51B5498B9110}"/>
                </a:ext>
              </a:extLst>
            </p:cNvPr>
            <p:cNvSpPr/>
            <p:nvPr/>
          </p:nvSpPr>
          <p:spPr>
            <a:xfrm flipV="1">
              <a:off x="58647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Oval 580">
              <a:extLst>
                <a:ext uri="{FF2B5EF4-FFF2-40B4-BE49-F238E27FC236}">
                  <a16:creationId xmlns:a16="http://schemas.microsoft.com/office/drawing/2014/main" id="{507CC229-6E57-DC04-7651-0756E667A0E3}"/>
                </a:ext>
              </a:extLst>
            </p:cNvPr>
            <p:cNvSpPr/>
            <p:nvPr/>
          </p:nvSpPr>
          <p:spPr>
            <a:xfrm flipV="1">
              <a:off x="58647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Oval 581">
              <a:extLst>
                <a:ext uri="{FF2B5EF4-FFF2-40B4-BE49-F238E27FC236}">
                  <a16:creationId xmlns:a16="http://schemas.microsoft.com/office/drawing/2014/main" id="{6CA8640B-570F-FE4C-EF3C-C7A2D27CEFC0}"/>
                </a:ext>
              </a:extLst>
            </p:cNvPr>
            <p:cNvSpPr/>
            <p:nvPr/>
          </p:nvSpPr>
          <p:spPr>
            <a:xfrm flipV="1">
              <a:off x="5864785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3" name="Oval 582">
              <a:extLst>
                <a:ext uri="{FF2B5EF4-FFF2-40B4-BE49-F238E27FC236}">
                  <a16:creationId xmlns:a16="http://schemas.microsoft.com/office/drawing/2014/main" id="{175B03ED-574E-3587-5F80-11D7C89F09D3}"/>
                </a:ext>
              </a:extLst>
            </p:cNvPr>
            <p:cNvSpPr/>
            <p:nvPr/>
          </p:nvSpPr>
          <p:spPr>
            <a:xfrm flipV="1">
              <a:off x="586478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4" name="Oval 583">
              <a:extLst>
                <a:ext uri="{FF2B5EF4-FFF2-40B4-BE49-F238E27FC236}">
                  <a16:creationId xmlns:a16="http://schemas.microsoft.com/office/drawing/2014/main" id="{A2540D4D-E2E4-A040-EBC6-0D5D07139AF5}"/>
                </a:ext>
              </a:extLst>
            </p:cNvPr>
            <p:cNvSpPr/>
            <p:nvPr/>
          </p:nvSpPr>
          <p:spPr>
            <a:xfrm flipV="1">
              <a:off x="57200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Oval 584">
              <a:extLst>
                <a:ext uri="{FF2B5EF4-FFF2-40B4-BE49-F238E27FC236}">
                  <a16:creationId xmlns:a16="http://schemas.microsoft.com/office/drawing/2014/main" id="{A4D04FCE-F675-91DF-3AF8-53C5FA66A670}"/>
                </a:ext>
              </a:extLst>
            </p:cNvPr>
            <p:cNvSpPr/>
            <p:nvPr/>
          </p:nvSpPr>
          <p:spPr>
            <a:xfrm flipV="1">
              <a:off x="55753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Oval 585">
              <a:extLst>
                <a:ext uri="{FF2B5EF4-FFF2-40B4-BE49-F238E27FC236}">
                  <a16:creationId xmlns:a16="http://schemas.microsoft.com/office/drawing/2014/main" id="{25E0050C-32E1-2C58-0838-5B194EE57519}"/>
                </a:ext>
              </a:extLst>
            </p:cNvPr>
            <p:cNvSpPr/>
            <p:nvPr/>
          </p:nvSpPr>
          <p:spPr>
            <a:xfrm flipV="1">
              <a:off x="54305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DE89F32D-CB1D-9DEB-1089-7862EF52A569}"/>
                </a:ext>
              </a:extLst>
            </p:cNvPr>
            <p:cNvSpPr/>
            <p:nvPr/>
          </p:nvSpPr>
          <p:spPr>
            <a:xfrm flipV="1">
              <a:off x="52858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Oval 587">
              <a:extLst>
                <a:ext uri="{FF2B5EF4-FFF2-40B4-BE49-F238E27FC236}">
                  <a16:creationId xmlns:a16="http://schemas.microsoft.com/office/drawing/2014/main" id="{5B37D9B5-B263-B95B-DD6E-CC0FF148B980}"/>
                </a:ext>
              </a:extLst>
            </p:cNvPr>
            <p:cNvSpPr/>
            <p:nvPr/>
          </p:nvSpPr>
          <p:spPr>
            <a:xfrm flipV="1">
              <a:off x="51410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9" name="Oval 588">
              <a:extLst>
                <a:ext uri="{FF2B5EF4-FFF2-40B4-BE49-F238E27FC236}">
                  <a16:creationId xmlns:a16="http://schemas.microsoft.com/office/drawing/2014/main" id="{C87A978D-C1B1-C862-89C0-BD41DC419FD0}"/>
                </a:ext>
              </a:extLst>
            </p:cNvPr>
            <p:cNvSpPr/>
            <p:nvPr/>
          </p:nvSpPr>
          <p:spPr>
            <a:xfrm flipV="1">
              <a:off x="51410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0" name="Oval 589">
              <a:extLst>
                <a:ext uri="{FF2B5EF4-FFF2-40B4-BE49-F238E27FC236}">
                  <a16:creationId xmlns:a16="http://schemas.microsoft.com/office/drawing/2014/main" id="{17A953B0-2E1E-05D2-6FD3-33F4A3E82250}"/>
                </a:ext>
              </a:extLst>
            </p:cNvPr>
            <p:cNvSpPr/>
            <p:nvPr/>
          </p:nvSpPr>
          <p:spPr>
            <a:xfrm flipV="1">
              <a:off x="7601656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1" name="Oval 590">
              <a:extLst>
                <a:ext uri="{FF2B5EF4-FFF2-40B4-BE49-F238E27FC236}">
                  <a16:creationId xmlns:a16="http://schemas.microsoft.com/office/drawing/2014/main" id="{40ECFD8C-BB3E-9CE1-FCCA-190BD9CB6D0E}"/>
                </a:ext>
              </a:extLst>
            </p:cNvPr>
            <p:cNvSpPr/>
            <p:nvPr/>
          </p:nvSpPr>
          <p:spPr>
            <a:xfrm flipV="1">
              <a:off x="7601656" y="46209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2" name="Oval 591">
              <a:extLst>
                <a:ext uri="{FF2B5EF4-FFF2-40B4-BE49-F238E27FC236}">
                  <a16:creationId xmlns:a16="http://schemas.microsoft.com/office/drawing/2014/main" id="{1E762ED7-714A-6452-75BF-DA3D71505208}"/>
                </a:ext>
              </a:extLst>
            </p:cNvPr>
            <p:cNvSpPr/>
            <p:nvPr/>
          </p:nvSpPr>
          <p:spPr>
            <a:xfrm flipV="1">
              <a:off x="7601656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3" name="Oval 592">
              <a:extLst>
                <a:ext uri="{FF2B5EF4-FFF2-40B4-BE49-F238E27FC236}">
                  <a16:creationId xmlns:a16="http://schemas.microsoft.com/office/drawing/2014/main" id="{A899D4C0-9770-89AF-A65C-CDE37B168962}"/>
                </a:ext>
              </a:extLst>
            </p:cNvPr>
            <p:cNvSpPr/>
            <p:nvPr/>
          </p:nvSpPr>
          <p:spPr>
            <a:xfrm flipV="1">
              <a:off x="6148576" y="258092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4" name="Oval 593">
              <a:extLst>
                <a:ext uri="{FF2B5EF4-FFF2-40B4-BE49-F238E27FC236}">
                  <a16:creationId xmlns:a16="http://schemas.microsoft.com/office/drawing/2014/main" id="{A0AFA635-BAAA-8573-B32B-EB729AE0F836}"/>
                </a:ext>
              </a:extLst>
            </p:cNvPr>
            <p:cNvSpPr/>
            <p:nvPr/>
          </p:nvSpPr>
          <p:spPr>
            <a:xfrm flipV="1">
              <a:off x="6733225" y="35992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5" name="Oval 594">
              <a:extLst>
                <a:ext uri="{FF2B5EF4-FFF2-40B4-BE49-F238E27FC236}">
                  <a16:creationId xmlns:a16="http://schemas.microsoft.com/office/drawing/2014/main" id="{B36FFC25-A636-C8E4-7E67-C4C30090167E}"/>
                </a:ext>
              </a:extLst>
            </p:cNvPr>
            <p:cNvSpPr/>
            <p:nvPr/>
          </p:nvSpPr>
          <p:spPr>
            <a:xfrm flipV="1">
              <a:off x="6733225" y="374474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6" name="Oval 595">
              <a:extLst>
                <a:ext uri="{FF2B5EF4-FFF2-40B4-BE49-F238E27FC236}">
                  <a16:creationId xmlns:a16="http://schemas.microsoft.com/office/drawing/2014/main" id="{D83F07F5-424C-75C8-5473-4033DD11CAC9}"/>
                </a:ext>
              </a:extLst>
            </p:cNvPr>
            <p:cNvSpPr/>
            <p:nvPr/>
          </p:nvSpPr>
          <p:spPr>
            <a:xfrm flipV="1">
              <a:off x="7601656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7" name="Oval 596">
              <a:extLst>
                <a:ext uri="{FF2B5EF4-FFF2-40B4-BE49-F238E27FC236}">
                  <a16:creationId xmlns:a16="http://schemas.microsoft.com/office/drawing/2014/main" id="{AB41C4B0-6FD5-2BD5-BF12-4D48F410AF91}"/>
                </a:ext>
              </a:extLst>
            </p:cNvPr>
            <p:cNvSpPr/>
            <p:nvPr/>
          </p:nvSpPr>
          <p:spPr>
            <a:xfrm flipV="1">
              <a:off x="7601656" y="44754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val 597">
              <a:extLst>
                <a:ext uri="{FF2B5EF4-FFF2-40B4-BE49-F238E27FC236}">
                  <a16:creationId xmlns:a16="http://schemas.microsoft.com/office/drawing/2014/main" id="{A9AD4D39-EFD0-20DA-BF70-6DC102F9F5EA}"/>
                </a:ext>
              </a:extLst>
            </p:cNvPr>
            <p:cNvSpPr/>
            <p:nvPr/>
          </p:nvSpPr>
          <p:spPr>
            <a:xfrm flipV="1">
              <a:off x="7161756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9" name="Oval 598">
              <a:extLst>
                <a:ext uri="{FF2B5EF4-FFF2-40B4-BE49-F238E27FC236}">
                  <a16:creationId xmlns:a16="http://schemas.microsoft.com/office/drawing/2014/main" id="{3B548256-E475-450F-3954-3E77BEB1BF89}"/>
                </a:ext>
              </a:extLst>
            </p:cNvPr>
            <p:cNvSpPr/>
            <p:nvPr/>
          </p:nvSpPr>
          <p:spPr>
            <a:xfrm flipV="1">
              <a:off x="7601656" y="49085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Oval 599">
              <a:extLst>
                <a:ext uri="{FF2B5EF4-FFF2-40B4-BE49-F238E27FC236}">
                  <a16:creationId xmlns:a16="http://schemas.microsoft.com/office/drawing/2014/main" id="{9D1E95F7-BFD3-7346-B727-1D47C0F18089}"/>
                </a:ext>
              </a:extLst>
            </p:cNvPr>
            <p:cNvSpPr/>
            <p:nvPr/>
          </p:nvSpPr>
          <p:spPr>
            <a:xfrm flipV="1">
              <a:off x="658469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1" name="Oval 600">
              <a:extLst>
                <a:ext uri="{FF2B5EF4-FFF2-40B4-BE49-F238E27FC236}">
                  <a16:creationId xmlns:a16="http://schemas.microsoft.com/office/drawing/2014/main" id="{252F0D5A-3FCE-F046-3CB3-AE835AB96902}"/>
                </a:ext>
              </a:extLst>
            </p:cNvPr>
            <p:cNvSpPr/>
            <p:nvPr/>
          </p:nvSpPr>
          <p:spPr>
            <a:xfrm flipV="1">
              <a:off x="643995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2" name="Oval 601">
              <a:extLst>
                <a:ext uri="{FF2B5EF4-FFF2-40B4-BE49-F238E27FC236}">
                  <a16:creationId xmlns:a16="http://schemas.microsoft.com/office/drawing/2014/main" id="{8BF62372-4347-E154-A0CB-D61C45621A81}"/>
                </a:ext>
              </a:extLst>
            </p:cNvPr>
            <p:cNvSpPr/>
            <p:nvPr/>
          </p:nvSpPr>
          <p:spPr>
            <a:xfrm flipV="1">
              <a:off x="7168393" y="28801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4E1826DA-6031-FD49-B5A7-2B24182AF500}"/>
                </a:ext>
              </a:extLst>
            </p:cNvPr>
            <p:cNvSpPr/>
            <p:nvPr/>
          </p:nvSpPr>
          <p:spPr>
            <a:xfrm flipV="1">
              <a:off x="615805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4" name="Oval 603">
              <a:extLst>
                <a:ext uri="{FF2B5EF4-FFF2-40B4-BE49-F238E27FC236}">
                  <a16:creationId xmlns:a16="http://schemas.microsoft.com/office/drawing/2014/main" id="{1D0AA3AE-805A-6987-EFC2-B21CA23FD3D3}"/>
                </a:ext>
              </a:extLst>
            </p:cNvPr>
            <p:cNvSpPr/>
            <p:nvPr/>
          </p:nvSpPr>
          <p:spPr>
            <a:xfrm flipV="1">
              <a:off x="601331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5" name="Oval 604">
              <a:extLst>
                <a:ext uri="{FF2B5EF4-FFF2-40B4-BE49-F238E27FC236}">
                  <a16:creationId xmlns:a16="http://schemas.microsoft.com/office/drawing/2014/main" id="{68431461-DEEC-F212-E2B6-D7E8854C0D07}"/>
                </a:ext>
              </a:extLst>
            </p:cNvPr>
            <p:cNvSpPr/>
            <p:nvPr/>
          </p:nvSpPr>
          <p:spPr>
            <a:xfrm flipV="1">
              <a:off x="61523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6" name="Oval 605">
              <a:extLst>
                <a:ext uri="{FF2B5EF4-FFF2-40B4-BE49-F238E27FC236}">
                  <a16:creationId xmlns:a16="http://schemas.microsoft.com/office/drawing/2014/main" id="{9D91CE42-16FF-CFF7-C133-A4C4EDDB09C2}"/>
                </a:ext>
              </a:extLst>
            </p:cNvPr>
            <p:cNvSpPr/>
            <p:nvPr/>
          </p:nvSpPr>
          <p:spPr>
            <a:xfrm flipV="1">
              <a:off x="60076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7" name="Oval 606">
              <a:extLst>
                <a:ext uri="{FF2B5EF4-FFF2-40B4-BE49-F238E27FC236}">
                  <a16:creationId xmlns:a16="http://schemas.microsoft.com/office/drawing/2014/main" id="{291DE388-2218-30F7-7340-EAEC3CB83E4D}"/>
                </a:ext>
              </a:extLst>
            </p:cNvPr>
            <p:cNvSpPr/>
            <p:nvPr/>
          </p:nvSpPr>
          <p:spPr>
            <a:xfrm flipV="1">
              <a:off x="586288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8" name="Oval 607">
              <a:extLst>
                <a:ext uri="{FF2B5EF4-FFF2-40B4-BE49-F238E27FC236}">
                  <a16:creationId xmlns:a16="http://schemas.microsoft.com/office/drawing/2014/main" id="{D1BC6F81-F6D4-54D7-69A8-647F6CE71249}"/>
                </a:ext>
              </a:extLst>
            </p:cNvPr>
            <p:cNvSpPr/>
            <p:nvPr/>
          </p:nvSpPr>
          <p:spPr>
            <a:xfrm flipV="1">
              <a:off x="571814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Oval 608">
              <a:extLst>
                <a:ext uri="{FF2B5EF4-FFF2-40B4-BE49-F238E27FC236}">
                  <a16:creationId xmlns:a16="http://schemas.microsoft.com/office/drawing/2014/main" id="{D4E34D46-8691-9948-61C0-A38D326FE31A}"/>
                </a:ext>
              </a:extLst>
            </p:cNvPr>
            <p:cNvSpPr/>
            <p:nvPr/>
          </p:nvSpPr>
          <p:spPr>
            <a:xfrm flipV="1">
              <a:off x="557340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0" name="Oval 609">
              <a:extLst>
                <a:ext uri="{FF2B5EF4-FFF2-40B4-BE49-F238E27FC236}">
                  <a16:creationId xmlns:a16="http://schemas.microsoft.com/office/drawing/2014/main" id="{BA000F3D-B902-E221-F178-CDD9D62F5022}"/>
                </a:ext>
              </a:extLst>
            </p:cNvPr>
            <p:cNvSpPr/>
            <p:nvPr/>
          </p:nvSpPr>
          <p:spPr>
            <a:xfrm flipV="1">
              <a:off x="54286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1" name="Oval 610">
              <a:extLst>
                <a:ext uri="{FF2B5EF4-FFF2-40B4-BE49-F238E27FC236}">
                  <a16:creationId xmlns:a16="http://schemas.microsoft.com/office/drawing/2014/main" id="{363CBB31-F65A-A912-4DEC-9DDCBCD1282E}"/>
                </a:ext>
              </a:extLst>
            </p:cNvPr>
            <p:cNvSpPr/>
            <p:nvPr/>
          </p:nvSpPr>
          <p:spPr>
            <a:xfrm flipV="1">
              <a:off x="52839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2" name="Oval 611">
              <a:extLst>
                <a:ext uri="{FF2B5EF4-FFF2-40B4-BE49-F238E27FC236}">
                  <a16:creationId xmlns:a16="http://schemas.microsoft.com/office/drawing/2014/main" id="{A332B7C2-0644-0C02-6601-FD7D8CBDB978}"/>
                </a:ext>
              </a:extLst>
            </p:cNvPr>
            <p:cNvSpPr/>
            <p:nvPr/>
          </p:nvSpPr>
          <p:spPr>
            <a:xfrm flipV="1">
              <a:off x="4989370" y="258756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3" name="Oval 612">
              <a:extLst>
                <a:ext uri="{FF2B5EF4-FFF2-40B4-BE49-F238E27FC236}">
                  <a16:creationId xmlns:a16="http://schemas.microsoft.com/office/drawing/2014/main" id="{F0726A41-2119-D201-6E64-9922DC466248}"/>
                </a:ext>
              </a:extLst>
            </p:cNvPr>
            <p:cNvSpPr/>
            <p:nvPr/>
          </p:nvSpPr>
          <p:spPr>
            <a:xfrm flipV="1">
              <a:off x="4989234" y="2736358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4" name="Oval 613">
              <a:extLst>
                <a:ext uri="{FF2B5EF4-FFF2-40B4-BE49-F238E27FC236}">
                  <a16:creationId xmlns:a16="http://schemas.microsoft.com/office/drawing/2014/main" id="{5D4ED04D-4EB7-43EF-00AD-88FBCBD36DA9}"/>
                </a:ext>
              </a:extLst>
            </p:cNvPr>
            <p:cNvSpPr/>
            <p:nvPr/>
          </p:nvSpPr>
          <p:spPr>
            <a:xfrm flipV="1">
              <a:off x="6730682" y="243003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5" name="Oval 614">
              <a:extLst>
                <a:ext uri="{FF2B5EF4-FFF2-40B4-BE49-F238E27FC236}">
                  <a16:creationId xmlns:a16="http://schemas.microsoft.com/office/drawing/2014/main" id="{FC5488B0-6027-5EFF-4D2D-44420BF8FDD5}"/>
                </a:ext>
              </a:extLst>
            </p:cNvPr>
            <p:cNvSpPr/>
            <p:nvPr/>
          </p:nvSpPr>
          <p:spPr>
            <a:xfrm flipV="1">
              <a:off x="688425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6" name="Oval 615">
              <a:extLst>
                <a:ext uri="{FF2B5EF4-FFF2-40B4-BE49-F238E27FC236}">
                  <a16:creationId xmlns:a16="http://schemas.microsoft.com/office/drawing/2014/main" id="{51039BE4-CC61-3730-BE51-0FFBF6460408}"/>
                </a:ext>
              </a:extLst>
            </p:cNvPr>
            <p:cNvSpPr/>
            <p:nvPr/>
          </p:nvSpPr>
          <p:spPr>
            <a:xfrm flipV="1">
              <a:off x="673951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7" name="Oval 616">
              <a:extLst>
                <a:ext uri="{FF2B5EF4-FFF2-40B4-BE49-F238E27FC236}">
                  <a16:creationId xmlns:a16="http://schemas.microsoft.com/office/drawing/2014/main" id="{2A176E36-10C5-F7A7-680E-4D168CCD96D4}"/>
                </a:ext>
              </a:extLst>
            </p:cNvPr>
            <p:cNvSpPr/>
            <p:nvPr/>
          </p:nvSpPr>
          <p:spPr>
            <a:xfrm flipV="1">
              <a:off x="659477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8" name="Oval 617">
              <a:extLst>
                <a:ext uri="{FF2B5EF4-FFF2-40B4-BE49-F238E27FC236}">
                  <a16:creationId xmlns:a16="http://schemas.microsoft.com/office/drawing/2014/main" id="{B3B2E5F6-928B-0E06-D047-6970DC650EF6}"/>
                </a:ext>
              </a:extLst>
            </p:cNvPr>
            <p:cNvSpPr/>
            <p:nvPr/>
          </p:nvSpPr>
          <p:spPr>
            <a:xfrm flipV="1">
              <a:off x="645003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9" name="Oval 618">
              <a:extLst>
                <a:ext uri="{FF2B5EF4-FFF2-40B4-BE49-F238E27FC236}">
                  <a16:creationId xmlns:a16="http://schemas.microsoft.com/office/drawing/2014/main" id="{C5B76FD7-95E2-D78C-E4E0-AB37DC437483}"/>
                </a:ext>
              </a:extLst>
            </p:cNvPr>
            <p:cNvSpPr/>
            <p:nvPr/>
          </p:nvSpPr>
          <p:spPr>
            <a:xfrm flipV="1">
              <a:off x="630529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0" name="Oval 619">
              <a:extLst>
                <a:ext uri="{FF2B5EF4-FFF2-40B4-BE49-F238E27FC236}">
                  <a16:creationId xmlns:a16="http://schemas.microsoft.com/office/drawing/2014/main" id="{D458E4F9-4C1D-40AA-5B5D-54FD221505B2}"/>
                </a:ext>
              </a:extLst>
            </p:cNvPr>
            <p:cNvSpPr/>
            <p:nvPr/>
          </p:nvSpPr>
          <p:spPr>
            <a:xfrm flipV="1">
              <a:off x="6884257" y="2442083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1" name="Oval 620">
              <a:extLst>
                <a:ext uri="{FF2B5EF4-FFF2-40B4-BE49-F238E27FC236}">
                  <a16:creationId xmlns:a16="http://schemas.microsoft.com/office/drawing/2014/main" id="{FFA9125E-FB4C-A98C-06FA-DEB56B853A5B}"/>
                </a:ext>
              </a:extLst>
            </p:cNvPr>
            <p:cNvSpPr/>
            <p:nvPr/>
          </p:nvSpPr>
          <p:spPr>
            <a:xfrm flipV="1">
              <a:off x="7029628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Oval 621">
              <a:extLst>
                <a:ext uri="{FF2B5EF4-FFF2-40B4-BE49-F238E27FC236}">
                  <a16:creationId xmlns:a16="http://schemas.microsoft.com/office/drawing/2014/main" id="{BBFD4679-4617-87EE-B839-C0E0B7BBC09C}"/>
                </a:ext>
              </a:extLst>
            </p:cNvPr>
            <p:cNvSpPr/>
            <p:nvPr/>
          </p:nvSpPr>
          <p:spPr>
            <a:xfrm flipV="1">
              <a:off x="5866366" y="243567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Oval 622">
              <a:extLst>
                <a:ext uri="{FF2B5EF4-FFF2-40B4-BE49-F238E27FC236}">
                  <a16:creationId xmlns:a16="http://schemas.microsoft.com/office/drawing/2014/main" id="{DAC4444C-DE0F-C65F-2119-CF71CA89DCAF}"/>
                </a:ext>
              </a:extLst>
            </p:cNvPr>
            <p:cNvSpPr/>
            <p:nvPr/>
          </p:nvSpPr>
          <p:spPr>
            <a:xfrm flipV="1">
              <a:off x="5722833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4" name="Oval 623">
              <a:extLst>
                <a:ext uri="{FF2B5EF4-FFF2-40B4-BE49-F238E27FC236}">
                  <a16:creationId xmlns:a16="http://schemas.microsoft.com/office/drawing/2014/main" id="{062515C9-487B-8FE8-1805-9DFF8D03F88A}"/>
                </a:ext>
              </a:extLst>
            </p:cNvPr>
            <p:cNvSpPr/>
            <p:nvPr/>
          </p:nvSpPr>
          <p:spPr>
            <a:xfrm flipV="1">
              <a:off x="5568035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Oval 624">
              <a:extLst>
                <a:ext uri="{FF2B5EF4-FFF2-40B4-BE49-F238E27FC236}">
                  <a16:creationId xmlns:a16="http://schemas.microsoft.com/office/drawing/2014/main" id="{F8E03890-0CBF-4E27-0E4A-32E54188A5F0}"/>
                </a:ext>
              </a:extLst>
            </p:cNvPr>
            <p:cNvSpPr/>
            <p:nvPr/>
          </p:nvSpPr>
          <p:spPr>
            <a:xfrm flipV="1">
              <a:off x="6305296" y="3744461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Oval 625">
              <a:extLst>
                <a:ext uri="{FF2B5EF4-FFF2-40B4-BE49-F238E27FC236}">
                  <a16:creationId xmlns:a16="http://schemas.microsoft.com/office/drawing/2014/main" id="{72E66C10-053E-1AA0-472A-436A3F099AAB}"/>
                </a:ext>
              </a:extLst>
            </p:cNvPr>
            <p:cNvSpPr/>
            <p:nvPr/>
          </p:nvSpPr>
          <p:spPr>
            <a:xfrm flipV="1">
              <a:off x="6180498" y="376389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Oval 626">
              <a:extLst>
                <a:ext uri="{FF2B5EF4-FFF2-40B4-BE49-F238E27FC236}">
                  <a16:creationId xmlns:a16="http://schemas.microsoft.com/office/drawing/2014/main" id="{69EFFF91-F4E0-0A75-56E7-3D5BBBCE8DBC}"/>
                </a:ext>
              </a:extLst>
            </p:cNvPr>
            <p:cNvSpPr/>
            <p:nvPr/>
          </p:nvSpPr>
          <p:spPr>
            <a:xfrm flipV="1">
              <a:off x="6723141" y="389812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Oval 627">
              <a:extLst>
                <a:ext uri="{FF2B5EF4-FFF2-40B4-BE49-F238E27FC236}">
                  <a16:creationId xmlns:a16="http://schemas.microsoft.com/office/drawing/2014/main" id="{4F45790D-F900-2303-33E1-41D43BA22F27}"/>
                </a:ext>
              </a:extLst>
            </p:cNvPr>
            <p:cNvSpPr/>
            <p:nvPr/>
          </p:nvSpPr>
          <p:spPr>
            <a:xfrm flipV="1">
              <a:off x="7303048" y="301404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9" name="Oval 628">
              <a:extLst>
                <a:ext uri="{FF2B5EF4-FFF2-40B4-BE49-F238E27FC236}">
                  <a16:creationId xmlns:a16="http://schemas.microsoft.com/office/drawing/2014/main" id="{7437E520-F076-E8D8-1668-302C838A8250}"/>
                </a:ext>
              </a:extLst>
            </p:cNvPr>
            <p:cNvSpPr/>
            <p:nvPr/>
          </p:nvSpPr>
          <p:spPr>
            <a:xfrm flipV="1">
              <a:off x="7750189" y="4613316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0" name="Oval 629">
              <a:extLst>
                <a:ext uri="{FF2B5EF4-FFF2-40B4-BE49-F238E27FC236}">
                  <a16:creationId xmlns:a16="http://schemas.microsoft.com/office/drawing/2014/main" id="{465C3D22-1A6A-D576-1B7B-5E4DF050CC60}"/>
                </a:ext>
              </a:extLst>
            </p:cNvPr>
            <p:cNvSpPr/>
            <p:nvPr/>
          </p:nvSpPr>
          <p:spPr>
            <a:xfrm flipV="1">
              <a:off x="7741244" y="446839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1" name="Oval 630">
              <a:extLst>
                <a:ext uri="{FF2B5EF4-FFF2-40B4-BE49-F238E27FC236}">
                  <a16:creationId xmlns:a16="http://schemas.microsoft.com/office/drawing/2014/main" id="{FAD221C9-B02B-2420-2932-B99BBF6E4AC3}"/>
                </a:ext>
              </a:extLst>
            </p:cNvPr>
            <p:cNvSpPr/>
            <p:nvPr/>
          </p:nvSpPr>
          <p:spPr>
            <a:xfrm flipV="1">
              <a:off x="7308035" y="521393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294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9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1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2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3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4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6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7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8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00"/>
                            </p:stCondLst>
                            <p:childTnLst>
                              <p:par>
                                <p:cTn id="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00"/>
                            </p:stCondLst>
                            <p:childTnLst>
                              <p:par>
                                <p:cTn id="1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2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"/>
                            </p:stCondLst>
                            <p:childTnLst>
                              <p:par>
                                <p:cTn id="1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200"/>
                            </p:stCondLst>
                            <p:childTnLst>
                              <p:par>
                                <p:cTn id="1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400"/>
                            </p:stCondLst>
                            <p:childTnLst>
                              <p:par>
                                <p:cTn id="1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600"/>
                            </p:stCondLst>
                            <p:childTnLst>
                              <p:par>
                                <p:cTn id="1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700"/>
                            </p:stCondLst>
                            <p:childTnLst>
                              <p:par>
                                <p:cTn id="1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8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900"/>
                            </p:stCondLst>
                            <p:childTnLst>
                              <p:par>
                                <p:cTn id="1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2000"/>
                            </p:stCondLst>
                            <p:childTnLst>
                              <p:par>
                                <p:cTn id="1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100"/>
                            </p:stCondLst>
                            <p:childTnLst>
                              <p:par>
                                <p:cTn id="1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200"/>
                            </p:stCondLst>
                            <p:childTnLst>
                              <p:par>
                                <p:cTn id="1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300"/>
                            </p:stCondLst>
                            <p:childTnLst>
                              <p:par>
                                <p:cTn id="1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400"/>
                            </p:stCondLst>
                            <p:childTnLst>
                              <p:par>
                                <p:cTn id="1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2500"/>
                            </p:stCondLst>
                            <p:childTnLst>
                              <p:par>
                                <p:cTn id="1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3" grpId="0" animBg="1"/>
      <p:bldP spid="814" grpId="0" animBg="1"/>
      <p:bldP spid="815" grpId="0" animBg="1"/>
      <p:bldP spid="816" grpId="0" animBg="1"/>
      <p:bldP spid="817" grpId="0" animBg="1"/>
      <p:bldP spid="818" grpId="0" animBg="1"/>
      <p:bldP spid="819" grpId="0" animBg="1"/>
      <p:bldP spid="820" grpId="0" animBg="1"/>
      <p:bldP spid="821" grpId="0" animBg="1"/>
      <p:bldP spid="822" grpId="0" animBg="1"/>
      <p:bldP spid="823" grpId="0" animBg="1"/>
      <p:bldP spid="824" grpId="0" animBg="1"/>
      <p:bldP spid="825" grpId="0" animBg="1"/>
      <p:bldP spid="826" grpId="0" animBg="1"/>
      <p:bldP spid="827" grpId="0" animBg="1"/>
      <p:bldP spid="828" grpId="0" animBg="1"/>
      <p:bldP spid="829" grpId="0" animBg="1"/>
      <p:bldP spid="830" grpId="0" animBg="1"/>
      <p:bldP spid="831" grpId="0" animBg="1"/>
      <p:bldP spid="83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890EACC-BAB7-33F4-0629-38734E32E7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32" t="15403" r="16076" b="9347"/>
          <a:stretch/>
        </p:blipFill>
        <p:spPr>
          <a:xfrm>
            <a:off x="838200" y="2403835"/>
            <a:ext cx="3176833" cy="3261674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9C9CD091-BFF8-B79F-9B89-BA48B448BE99}"/>
              </a:ext>
            </a:extLst>
          </p:cNvPr>
          <p:cNvGrpSpPr/>
          <p:nvPr/>
        </p:nvGrpSpPr>
        <p:grpSpPr>
          <a:xfrm>
            <a:off x="3550841" y="2584244"/>
            <a:ext cx="148533" cy="2912873"/>
            <a:chOff x="4853496" y="2973092"/>
            <a:chExt cx="148533" cy="2912873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3CABBF-0C60-9848-A393-2538E33FEBCD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B22957E-6D59-D279-0605-EB94178CF1EF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4501D1-0D8E-179B-469C-28D0412C6B9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791CD6-AD60-C990-2D51-DCC151C348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A69933-36D2-8EF7-83AE-30A1D04AC3E4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499A5C-6DA2-F8AC-F832-5A7B524F5B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59F3E8-7621-A71A-D53A-6347F4C1742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E18E1E-F498-6971-321F-37CDE69BD49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02D193-9ABE-5B4C-CA91-1398543684E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CA156-658A-3B86-1677-0BA91FF871C1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808204-C4D4-395D-F5D1-58C1EB3998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A21CD28-A735-7B74-9565-D9E831E062A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B2043B7-AFD5-B53E-5776-750B7A684BF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85907D3-5A31-5612-6C3C-EE63508F1D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CDC71F-B0CA-1959-74B1-D7E2E83C319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F6D3DD7-6423-46D4-C4F2-290982AB0F2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C7D1A-5F44-D56A-A400-736D2B7D8F3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602CFCB-101E-F804-0322-600FF39037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330104-CE97-3600-1D36-7CB07E976C7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A3D7184-C29B-532D-4354-0B391285167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863B90E-836C-6965-BA39-6A0F871A2BCD}"/>
              </a:ext>
            </a:extLst>
          </p:cNvPr>
          <p:cNvGrpSpPr/>
          <p:nvPr/>
        </p:nvGrpSpPr>
        <p:grpSpPr>
          <a:xfrm>
            <a:off x="3406110" y="2584244"/>
            <a:ext cx="148533" cy="2912873"/>
            <a:chOff x="4853496" y="2973092"/>
            <a:chExt cx="148533" cy="291287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897021-CB41-7026-8454-2AD20A2B34F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6F7BDA8-8735-4D77-B54F-9FF588EEFD7E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754DEAD-2080-062A-887C-C9265978C8C1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6F47661-59BE-50A1-5437-6B0C466A037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6212EFD-910C-C291-29E6-64DF2EEC56F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9EB74C6-A34E-05BC-ADD6-5E0FABDD3D0A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EAE5DD9-E200-4310-9036-0A229452BE58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E32E18-DE28-12D1-0348-4F185990278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471437F-A946-18C7-1EBA-58587D61B2EA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D4AF949-74D6-8724-4A46-22487200A9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72A1717-DB78-4A33-3B2D-C5A7B2A96DA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061CC90-44EE-8A76-8BAE-5AB5F6407DE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FBA28A-24CB-647A-CA34-9BC05E86AD89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D5BE3-D8D4-743D-C8A7-83E4A8A79F9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762710-E319-C4AF-F76B-E7AF9F69E9D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F1D541-C8B4-2DEB-3291-06C7C2A3BE9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BF3C961-8A1B-D23E-EAA3-33DAF515F900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72A49DB-B156-A266-C103-4435AB89BD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29664EA-5C28-C18C-E998-78C6D3E18196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A178A03-056A-24C5-0520-3A90A4E9625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19DDC7-89EA-9CA6-EE1C-447C93470A27}"/>
              </a:ext>
            </a:extLst>
          </p:cNvPr>
          <p:cNvGrpSpPr/>
          <p:nvPr/>
        </p:nvGrpSpPr>
        <p:grpSpPr>
          <a:xfrm>
            <a:off x="3261370" y="2584244"/>
            <a:ext cx="148533" cy="2912873"/>
            <a:chOff x="4853496" y="2973092"/>
            <a:chExt cx="148533" cy="2912873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2658E392-2BE6-14D3-8DB6-05EEA30534BC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AE7B215-DADD-9D25-5F63-49244D8A181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61B70E6-E374-CCA4-E211-55CD1545FD7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AC4362F-9C9B-5BC1-813B-568A7C9297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DF39BA22-0737-C2AD-782A-391EC48A06B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3BEEBBF-6F23-7AA8-EB3C-4285F710253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866033B-7A62-D0D2-E087-50DFD29F46B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273D4-4EBF-0421-B774-B4F1A711DE9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D6967FB-95A8-586B-64F9-82C75DF08E3F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B96C3-E068-0741-4791-A77EA174D4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FFF791C-B232-8101-C80E-BAA32C026B9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890EF46-C2A8-4A8A-27D6-397DCEB0465A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747C18E-B6E1-5DD1-5D83-FF7CD14DF34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33622FE-5F4C-2E83-5CD2-C4309D622C8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64F16F7-4DAE-09B5-F1E4-73FB9826503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F50935B-0003-941B-1A0A-740D0D3E6E2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D16F575-2C35-DD35-4F8F-7D7511DDE88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AC32701A-B828-5B47-0722-5EA555D95A7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FCA754A-3523-02FF-CA2C-9376F355AC4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D83C62-FF04-1FD7-689E-8E35B81417E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88E9BAB-8183-C53C-9FCF-AFF4F187DE15}"/>
              </a:ext>
            </a:extLst>
          </p:cNvPr>
          <p:cNvGrpSpPr/>
          <p:nvPr/>
        </p:nvGrpSpPr>
        <p:grpSpPr>
          <a:xfrm>
            <a:off x="3116630" y="2584244"/>
            <a:ext cx="148533" cy="2912873"/>
            <a:chOff x="4853496" y="2973092"/>
            <a:chExt cx="148533" cy="291287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DE23EA-2987-FCF0-62FD-EC3CA7AADFB0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76310A1-2926-BBEE-7BB1-13F1E9C25F6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2C2175-C367-BC91-3371-B5CE0F1C9B8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091E8EE-ED52-4F59-B5C6-61FF421A2B9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3BC075-27A8-7E8D-4936-E1F6F9B7E15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6A98D27-AC75-36BC-A7CF-5623B3812CF4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EF32757-6CB7-5539-8967-DBF933A411D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77D4717-ED94-AABC-30A4-A3D687F5379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69D3335-7205-8219-17FD-D07F349B7B55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A2F7C53-29DA-9E75-DB1E-71991015FC8A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141278E-0CD2-6669-6581-AC926058AF8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41EC89F-5A20-3E24-C035-C619D234561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D28B51C-A459-8E50-FF01-2F4FD62AC45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693B54F-DE3D-4083-EAEA-3545BEF111B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1BD8B66-D0DC-4FB3-1D2E-42B604C98760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49BBF67-AEF4-411D-1B89-A7E6A3E748D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53E7D0-71A3-AE17-0765-906B04449E3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673AA8A-0D6B-71DB-7DA0-0AD137DEEC6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5FB9694-9012-69F4-F82E-E3512F22C2E3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03EE9C8-8F07-7816-3616-F2B4E03E97D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89E6DB-4D20-E61C-69C5-4B86DC9CFEBC}"/>
              </a:ext>
            </a:extLst>
          </p:cNvPr>
          <p:cNvGrpSpPr/>
          <p:nvPr/>
        </p:nvGrpSpPr>
        <p:grpSpPr>
          <a:xfrm>
            <a:off x="2971890" y="2584244"/>
            <a:ext cx="148533" cy="2912873"/>
            <a:chOff x="4853496" y="2973092"/>
            <a:chExt cx="148533" cy="2912873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7EB41A23-692C-34E7-27D8-340A62EB2FE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4F5DE50-2A04-9242-54E6-FFF69225D22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D8569C17-9DE1-C710-A0ED-4FC317DDC47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689FB49-1729-0D12-B0FB-D3C8D637419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3E927FC-0A05-3E38-572E-55D5A17072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D3C5A4D-53EB-3F57-EB12-98F0276A21D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C8CF659-65D6-5788-38D7-7D1B5AA0337E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87365A4-BF8F-D71A-E16E-6E79379B6A2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0ECE497-BF8E-1F46-E7C8-E1E6D221A07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EF971C9-FD3B-BA87-53D1-D14637CD1A9F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576E2F-1791-8758-F98F-929DA287EC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C86894-900E-18D6-E420-8C5B09CFD12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1A84108-3720-D725-1988-659664B2D5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1D552FD-77E5-1559-6EB3-E1EA24BB947A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2CA8999-6B5F-B677-5DDA-F28520E5A096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FF2BCA0-614B-3B58-72F3-F9A60B5202FF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3FA1C17-3E49-D623-6367-D81B0F12997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614C9809-28E9-E335-4CFC-0A0D8A4CC81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D48E85B-DF50-E411-AA30-CA911272E43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F9CA99A-5409-3BC4-2473-797819616D74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10F037E-286E-BC5C-891D-263463057E68}"/>
              </a:ext>
            </a:extLst>
          </p:cNvPr>
          <p:cNvGrpSpPr/>
          <p:nvPr/>
        </p:nvGrpSpPr>
        <p:grpSpPr>
          <a:xfrm>
            <a:off x="2827150" y="2584244"/>
            <a:ext cx="148533" cy="2912873"/>
            <a:chOff x="4853496" y="2973092"/>
            <a:chExt cx="148533" cy="2912873"/>
          </a:xfrm>
        </p:grpSpPr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BA51932-0094-5CB8-9BFE-A7BFBF3A55F1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0FCD0A0-8880-E4BB-34ED-6AC3276E9306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89EB75F-0391-9ABF-D0E8-53414A8C754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EA26C8BC-215C-DF39-9C06-88F71AC2003B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25897C6A-C45E-9207-BDBC-E7AEF34DDD4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6D0AC3E-1A69-CAC0-9C04-6E7C5293BBD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525D13F-0EF3-85AF-1FCD-7C9B88B20E5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7DA18072-B5F7-D59D-9F6C-6A088927BFC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D61FAED-7280-18C9-699A-D1DEFB7AAA8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E7C5AC9-C8EE-F6E4-3203-DEC607518A9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105CB6D-F077-73E8-14E8-94DF4544CB44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B5396E1-DE2F-9C1A-C224-0EDF58569FA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54ED496-7CEC-E1DE-D669-B24C21A8ACB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69F8430-C860-AF27-E199-B31F165078B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56BC542E-81F3-CB0D-9DD4-F14ADF01196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3D8312F-9505-DEED-9051-E4DE35EE1EC9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8BB2B7AA-DD92-6445-BD17-787D881ED5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E16ADA3C-7B65-D1BF-1DB5-DAB467F95C2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0BB8467-775C-F67A-EAC5-96A4530C63C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3BBB69A-CB4C-9502-B7BD-C98E25ECD34B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095DE66C-C3E9-FA28-BF86-459E81E3765D}"/>
              </a:ext>
            </a:extLst>
          </p:cNvPr>
          <p:cNvGrpSpPr/>
          <p:nvPr/>
        </p:nvGrpSpPr>
        <p:grpSpPr>
          <a:xfrm>
            <a:off x="2682410" y="2584244"/>
            <a:ext cx="148533" cy="2912873"/>
            <a:chOff x="4853496" y="2973092"/>
            <a:chExt cx="148533" cy="2912873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A21AA824-898F-3A78-A443-4E44E7D0466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AD70C2-1B1A-772E-9F6B-3F996EF7FDA3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5D324F-18AE-CBFD-6E5D-729C187A900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0D5C6DA-6AEA-CCB2-9914-4351AAB3E5B1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85864F3-3ED2-C46D-0C40-DAF31B30C2E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434125F2-C7E8-A148-4EEE-25C896654C26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0AE1FDE-02B7-0B9B-EF14-ECA18927605F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F35054-1FEB-D9F6-54C9-D7697E4789CE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1EE47A2-1B61-3AB1-ACCA-4C2EED01F270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939F197-7987-F88C-060F-46E02ACE3072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BFCB80A-D5B3-8494-3F41-1D7C2BB63969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60C0A2-B77B-6A91-D91C-01C3FA573A8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6579E7B-2D88-003F-256F-FC4564692F6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44A9CE94-50D3-F0B1-3FAA-9137AEBCC2C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F70C40E-05D8-5B88-62D6-13420FCCB31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0811D3-993A-66D2-99C1-0E6DD69EB73D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3B5B1B1-BB35-F5D1-DF93-94E302B76F1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52ACB75-CD6C-C20E-9C97-32AAFD13B35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09135015-2DF8-CB55-5BB9-D5E368F9A7E4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EB0A24F5-867F-C421-1368-2D52FABC37B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D82F508D-02A3-7168-EAC0-F9FB460B93FA}"/>
              </a:ext>
            </a:extLst>
          </p:cNvPr>
          <p:cNvGrpSpPr/>
          <p:nvPr/>
        </p:nvGrpSpPr>
        <p:grpSpPr>
          <a:xfrm>
            <a:off x="2537670" y="2584244"/>
            <a:ext cx="148533" cy="2912873"/>
            <a:chOff x="4853496" y="2973092"/>
            <a:chExt cx="148533" cy="2912873"/>
          </a:xfrm>
        </p:grpSpPr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37516E07-9925-E85F-094A-588F3262526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4E643584-0A60-D86C-BE1A-C4B31A03A29A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20114EB-3929-0658-B9EC-D894DDD210BB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37135CA8-C388-85A2-519B-EC2B01424FD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5DA55FC4-24BC-AED6-F88E-8A940E183C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58812F3C-87BF-2A2F-1093-29C44C34E8E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CAE574CE-8E80-CE31-F627-F55F9ADDA4F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96F5737C-E7F0-45FC-C856-41AF359831D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86AB2C87-73D6-0E77-E418-691C00B838B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>
              <a:extLst>
                <a:ext uri="{FF2B5EF4-FFF2-40B4-BE49-F238E27FC236}">
                  <a16:creationId xmlns:a16="http://schemas.microsoft.com/office/drawing/2014/main" id="{3CD1AA4F-9458-7F4D-64BD-38A6C5605AD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F9DDF568-9EB5-F755-82CC-51948C1FEB6C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F14E44C3-9E1C-462B-A991-EA805D008B47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9330036E-D27B-D815-6265-681E78FF57A4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EA960B5B-B648-212E-BBE8-5CD785E7B4E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273F8430-A1E3-C01B-F164-54E2660BF2D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00492429-5143-9C32-19ED-62A998D28A2E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57D8B9CB-C976-B93C-6B54-E11329EB3AEB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595EBD75-1531-B0E2-7BFC-1CCCD5CA539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9B60E567-CA11-89E2-86DF-BE18300FBB2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FF7EEEF9-868E-4E33-C1C1-BFBF61749D0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3D9626DD-67F6-10E0-09DA-59367701ADFC}"/>
              </a:ext>
            </a:extLst>
          </p:cNvPr>
          <p:cNvGrpSpPr/>
          <p:nvPr/>
        </p:nvGrpSpPr>
        <p:grpSpPr>
          <a:xfrm>
            <a:off x="2392930" y="2584244"/>
            <a:ext cx="148533" cy="2912873"/>
            <a:chOff x="4853496" y="2973092"/>
            <a:chExt cx="148533" cy="2912873"/>
          </a:xfrm>
        </p:grpSpPr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7EBA8D1C-2765-EE52-59C5-9286D467E996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D0174E7F-41F5-B26A-8F2A-29DECF58BD5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23AFEE52-C3A7-8617-DF40-0A7FC7A71A0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61A22625-C4DC-5870-41D8-A7E9B506D1A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E7D3ECE-51C2-7AF8-3456-661FB4F9998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A130CBEF-B288-29EB-CA91-6B8144A0E48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8683241D-06F1-284E-F3AD-3FAEC49A260A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73998B2D-E1F4-D4A3-0705-3E9D1E60F20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00A9FEE-E286-D2FC-4AEC-881F2BBD8A8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82297215-9D39-223B-0457-CAE37C81DC06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95BD7E70-BE24-4F8A-21E8-5791AA37CA25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>
              <a:extLst>
                <a:ext uri="{FF2B5EF4-FFF2-40B4-BE49-F238E27FC236}">
                  <a16:creationId xmlns:a16="http://schemas.microsoft.com/office/drawing/2014/main" id="{0EA40BF6-2462-C3CB-DD48-184F86C190C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5FFD1FA-F763-E40E-3708-FB913AE3633F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719F9DD4-D290-E610-56DF-6B025B4811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A8EAC83A-4768-FEAD-B483-3BAEFE3879A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C0777123-E487-66BF-E09B-B632B7A6D21C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9134E54D-3DFB-7161-80DC-8D97166AA51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EDB406DA-18E1-CC99-2359-A54E676F955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E20950B9-2BFC-D916-69E0-C6C153C9199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198EB206-7000-65EB-13BF-02FF03D70E9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3841F72D-B9A4-DB2F-1A5F-231FFDE52E54}"/>
              </a:ext>
            </a:extLst>
          </p:cNvPr>
          <p:cNvGrpSpPr/>
          <p:nvPr/>
        </p:nvGrpSpPr>
        <p:grpSpPr>
          <a:xfrm>
            <a:off x="2248190" y="2584244"/>
            <a:ext cx="148533" cy="2912873"/>
            <a:chOff x="4853496" y="2973092"/>
            <a:chExt cx="148533" cy="2912873"/>
          </a:xfrm>
        </p:grpSpPr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52B5625B-DCDE-B612-DBF6-F74DD3FAC09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B52674BA-5A16-A515-2317-036FA0C461F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E27A83D3-2495-7242-5A43-1911F8256773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5BF89C81-31DC-991D-9839-4FA8865FA20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977B3D3-F5E1-E29F-0782-F8FABE6FC49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F3D01EB-1AC0-E30E-E1D2-96BEAC8E8C4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18D5A3D9-D51A-39D1-2204-68CAFB57EBA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985D392F-622D-4172-35DC-7EEA8A1C14D7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61828E09-7222-DCD4-8453-D17675C514D6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0DEC651A-CA68-796F-AA35-DF87BB47F2C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883E388-71CE-986E-7A50-E21D9E4ECA2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DDCB41A-EFAB-DBF3-83CA-2CDEAB68D8DE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8DDDB81B-87DF-90CC-7212-759E472495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6D4AEF23-540C-1E56-277E-EA606683AEC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A6075365-034F-8B25-BC82-F0E1421297EB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7085CD82-7931-75A1-A873-867C23A5CE21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53E904FB-1552-65C9-D501-C396E0CED19E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AF25E5C8-1380-5462-F05C-4501685AC706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079312D1-12F9-CDC5-207C-A377E3C4B30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7D1CDD43-91D4-CAD9-5EA8-EAE39CA57BE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7F4695CD-F53D-C041-3B77-C4B7DD4A80E1}"/>
              </a:ext>
            </a:extLst>
          </p:cNvPr>
          <p:cNvGrpSpPr/>
          <p:nvPr/>
        </p:nvGrpSpPr>
        <p:grpSpPr>
          <a:xfrm>
            <a:off x="2103450" y="2584244"/>
            <a:ext cx="148533" cy="2912873"/>
            <a:chOff x="4853496" y="2973092"/>
            <a:chExt cx="148533" cy="2912873"/>
          </a:xfrm>
        </p:grpSpPr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6F46E2EC-0663-7BE0-6066-2E2AE2C56F27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EEE15B1-3062-960C-86A8-30A08025854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713AE14A-4412-B294-3919-A76F0BAB11D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B8533051-5FAE-E0E3-A911-73B829CB8FA7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C580BF9-BF19-EB98-E0F8-BDA2BB10CF0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0E275393-2FF4-7C77-3479-A2907FB5E4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E27CB219-1A7B-2A6B-1365-23D78F00D30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7B2DD8DE-8B2E-ABAB-99FE-7415D6A0D46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850D1A76-3BF5-5EF0-E74C-72D6CA806FA9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2755F05C-0134-12CE-CE88-E43F7F3381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A3E9CFC0-322D-C65D-5E89-C163A23159FD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BA7637B2-D0F8-338C-7CB9-5F7977DAFAF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C2AEDA47-5EC8-44D3-FAB3-99398E832D9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B10986CD-B03B-99D3-FE76-DFDABF9EEB95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9047F4C-F10B-B496-CA33-F23D962E82E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>
              <a:extLst>
                <a:ext uri="{FF2B5EF4-FFF2-40B4-BE49-F238E27FC236}">
                  <a16:creationId xmlns:a16="http://schemas.microsoft.com/office/drawing/2014/main" id="{29777A5F-35C7-50FF-DA75-51899B3A4357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56AD8B84-41AE-6AF7-E890-F617CF400AB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FE21E2C6-893B-0FC4-8595-1FAC77B8C7C4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5772DC88-1AFA-0CE9-3082-B7622315ACE5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7B4F7C65-49BF-432D-352E-F244632F661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00749F6-1093-B413-1A35-F2C156F04226}"/>
              </a:ext>
            </a:extLst>
          </p:cNvPr>
          <p:cNvGrpSpPr/>
          <p:nvPr/>
        </p:nvGrpSpPr>
        <p:grpSpPr>
          <a:xfrm>
            <a:off x="1958710" y="2584244"/>
            <a:ext cx="148533" cy="2912873"/>
            <a:chOff x="4853496" y="2973092"/>
            <a:chExt cx="148533" cy="2912873"/>
          </a:xfrm>
        </p:grpSpPr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9F770C7-46C6-2C75-FDC6-4D962C5ED80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CBD85AA-C5B3-EB6D-77F7-062C816BDB7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8479B50C-3F8C-BDB3-ACF4-FA96CE140798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6BF7942C-DAEE-A5D0-AF86-F637A5F4104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0C9CA615-7ACD-CC24-71BD-0C8ADD87EBC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60ADBF85-2B8A-5245-EC74-3922A7CBFC0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3A93A52B-12D3-C62B-D42C-DCA64084F57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499472A7-376B-FCCC-3D31-96ABDE9753F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FD7412F-6D63-05CB-09C8-E0EE08140A0B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571E1DC-F50E-C941-1CFC-2F315D8C64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BD442392-42D8-0CAC-A7AC-F9F0C002CA6F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E0C28639-9ADE-CD05-BC25-FA51EBB0637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3FB9865A-B0E9-C613-4ECD-FE9E761FFE2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FF749B49-8E39-3451-4CE8-F4DF37A4DAC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4897D77-DC17-39F3-6E75-D389EA99E1F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36EB0026-9630-7061-0D56-AA99E7615662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96999C9E-0051-D6D3-8FAC-B7768F7687AA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E6A66140-4245-979A-6EF8-9B0A5B987DD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D84E8718-DE7B-897D-9FB1-190C6D66197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3655FDBA-7F1A-4817-59D2-D8CC2EAE1E7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038749BF-7A0D-6797-2A7D-CE278CEDC083}"/>
              </a:ext>
            </a:extLst>
          </p:cNvPr>
          <p:cNvGrpSpPr/>
          <p:nvPr/>
        </p:nvGrpSpPr>
        <p:grpSpPr>
          <a:xfrm>
            <a:off x="1813970" y="2584244"/>
            <a:ext cx="148533" cy="2912873"/>
            <a:chOff x="4853496" y="2973092"/>
            <a:chExt cx="148533" cy="2912873"/>
          </a:xfrm>
        </p:grpSpPr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0F732544-023C-AFAC-D3CE-EF3A61DDCB0A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625A94ED-E1A2-A916-01C1-BFB28632E7C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DCBA8BDD-CD4E-2E38-AA52-40FED45D0F2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749E2DA9-2266-A956-C207-1C8BF563EF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>
              <a:extLst>
                <a:ext uri="{FF2B5EF4-FFF2-40B4-BE49-F238E27FC236}">
                  <a16:creationId xmlns:a16="http://schemas.microsoft.com/office/drawing/2014/main" id="{C99CF33B-96ED-CD3C-64C2-ECC9201FCCE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F30FC419-0713-1C22-92DB-50B4EF1B363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3A6761F0-AAD4-3FE3-C617-63146388E7E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>
              <a:extLst>
                <a:ext uri="{FF2B5EF4-FFF2-40B4-BE49-F238E27FC236}">
                  <a16:creationId xmlns:a16="http://schemas.microsoft.com/office/drawing/2014/main" id="{76F46A64-4F35-BCB7-90E7-88043B140F2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>
              <a:extLst>
                <a:ext uri="{FF2B5EF4-FFF2-40B4-BE49-F238E27FC236}">
                  <a16:creationId xmlns:a16="http://schemas.microsoft.com/office/drawing/2014/main" id="{C9604E0B-360D-3C5C-378F-E1B35E8B1FB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>
              <a:extLst>
                <a:ext uri="{FF2B5EF4-FFF2-40B4-BE49-F238E27FC236}">
                  <a16:creationId xmlns:a16="http://schemas.microsoft.com/office/drawing/2014/main" id="{B7116D36-5DF2-252A-075A-09AA6B33C6E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>
              <a:extLst>
                <a:ext uri="{FF2B5EF4-FFF2-40B4-BE49-F238E27FC236}">
                  <a16:creationId xmlns:a16="http://schemas.microsoft.com/office/drawing/2014/main" id="{06FB333C-A5AC-23CD-38DD-BDDD911D34DA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>
              <a:extLst>
                <a:ext uri="{FF2B5EF4-FFF2-40B4-BE49-F238E27FC236}">
                  <a16:creationId xmlns:a16="http://schemas.microsoft.com/office/drawing/2014/main" id="{71A83BD5-AB47-99F1-8B77-54E22B538AB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>
              <a:extLst>
                <a:ext uri="{FF2B5EF4-FFF2-40B4-BE49-F238E27FC236}">
                  <a16:creationId xmlns:a16="http://schemas.microsoft.com/office/drawing/2014/main" id="{6697DEE0-C27C-AA42-4BD9-929F1AAD1908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B4CAE5E8-506B-FFCD-DBAB-C77769AECA3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>
              <a:extLst>
                <a:ext uri="{FF2B5EF4-FFF2-40B4-BE49-F238E27FC236}">
                  <a16:creationId xmlns:a16="http://schemas.microsoft.com/office/drawing/2014/main" id="{C6ADFD24-41C5-C6B0-51CB-1B7125490D5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6E0B4DE6-2E4C-5F3B-4782-C8B6EA3851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0D7FE51F-E64E-6146-4D18-496941B1ED6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C1A42E13-3504-6A28-AB60-CFF36FDD242E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85866DCD-7870-6EAE-DA4B-23B4D348014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3CF2D81D-C008-18C7-1460-EC8E275BB9A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25D05DF-8B12-A868-DA40-8B282561AA36}"/>
              </a:ext>
            </a:extLst>
          </p:cNvPr>
          <p:cNvGrpSpPr/>
          <p:nvPr/>
        </p:nvGrpSpPr>
        <p:grpSpPr>
          <a:xfrm>
            <a:off x="1669230" y="2584244"/>
            <a:ext cx="148533" cy="2912873"/>
            <a:chOff x="4853496" y="2973092"/>
            <a:chExt cx="148533" cy="2912873"/>
          </a:xfrm>
        </p:grpSpPr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8DAD7F19-4BB0-40C3-71F5-85A53DC72BF3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>
              <a:extLst>
                <a:ext uri="{FF2B5EF4-FFF2-40B4-BE49-F238E27FC236}">
                  <a16:creationId xmlns:a16="http://schemas.microsoft.com/office/drawing/2014/main" id="{DB5154EA-C701-A003-5ABD-E9AE6D6C25B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0DF20E3E-86A0-AF6C-701E-C4D9255EB1C4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BE1188A8-32C8-101F-905E-58B383B00EFD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8294686D-0C07-B926-1CE2-D529ED55400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DB1AB262-5F72-27AF-8A3F-DA3EA3DD22CD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FF315BD1-D223-B47B-660E-A86C40C5EE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92AA49F2-00CD-4D6A-64D2-4CD4CC52B6B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20703B93-A904-C5E0-94DB-E42B7EAF77D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F6321490-1D22-4CEE-99BD-3784F9AB62A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BE77E0DB-B3F0-5CF3-CA1A-A053034A877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8B9C637A-0893-8F38-2965-99E2132D48D6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A0317067-380B-E269-8FEE-C5D65E9FD90C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05A5B267-1A89-EE8C-9BE7-36E60139DCF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F428F0E3-0DFE-40EC-FFC6-87D264CE55A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9FF3FDC0-905C-E4BE-3A80-237ED4C7977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>
              <a:extLst>
                <a:ext uri="{FF2B5EF4-FFF2-40B4-BE49-F238E27FC236}">
                  <a16:creationId xmlns:a16="http://schemas.microsoft.com/office/drawing/2014/main" id="{1C4EBEA3-6113-A00C-A6D2-AAD3256C1D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>
              <a:extLst>
                <a:ext uri="{FF2B5EF4-FFF2-40B4-BE49-F238E27FC236}">
                  <a16:creationId xmlns:a16="http://schemas.microsoft.com/office/drawing/2014/main" id="{F7FB9DE4-6296-F77B-0D8C-5018336F6FCD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>
              <a:extLst>
                <a:ext uri="{FF2B5EF4-FFF2-40B4-BE49-F238E27FC236}">
                  <a16:creationId xmlns:a16="http://schemas.microsoft.com/office/drawing/2014/main" id="{0FC5D90E-3A2A-4E97-016E-F6604C1A0CA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>
              <a:extLst>
                <a:ext uri="{FF2B5EF4-FFF2-40B4-BE49-F238E27FC236}">
                  <a16:creationId xmlns:a16="http://schemas.microsoft.com/office/drawing/2014/main" id="{71C12783-F8FE-2E4A-E655-D7AED8AD11A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747345DB-49AB-142D-2A04-FD30CDFA801B}"/>
              </a:ext>
            </a:extLst>
          </p:cNvPr>
          <p:cNvGrpSpPr/>
          <p:nvPr/>
        </p:nvGrpSpPr>
        <p:grpSpPr>
          <a:xfrm>
            <a:off x="1524490" y="2584244"/>
            <a:ext cx="148533" cy="2912873"/>
            <a:chOff x="4853496" y="2973092"/>
            <a:chExt cx="148533" cy="2912873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2E568DC1-FB5E-2AB8-2A98-9353B23051B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4E48C6FE-2903-F0DF-69AD-71183CD4F3F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18C5DD10-99BF-CE98-3858-513FD4CCF78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43CF655D-0FBB-B7E2-341A-307E1E857AC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69E737B5-832D-9C4B-F1EF-F62C7AF96358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59CB4BE0-D13C-43C9-8AB1-F18E030BD51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0C1BE74-1BC0-E66D-EB5E-DECFB30EA6D5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9976B877-A6CA-8407-1A49-22E739DD966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CE84AB1B-BFF7-716D-4A79-C6D01D5D5B2D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1DCBE3A4-07F3-736D-F28B-97B10C03C62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E106DEB7-14B1-0225-C243-5F1E297F08D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C9990140-2170-E322-C22E-E9CB49100E8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A8949EC3-89BA-A37D-663E-D481559EA0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EC3CE81E-F4E7-9589-1D43-09BB204DAFF1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7F611C4C-3DE2-1F4E-6192-06405717E6C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DFF2C4C7-034A-FEC8-ED57-5E93D2925348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4790398A-EB31-C58B-DEE5-DBC14934A09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D000C2FE-8486-608D-4EFE-E271F58B339F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C18B179B-10A2-8349-509F-515617CFD9C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273A1DF5-BD4A-EEC3-1033-6920E67D12B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186D2F0A-F7B7-23BB-D2D2-E9AC8BF737F9}"/>
              </a:ext>
            </a:extLst>
          </p:cNvPr>
          <p:cNvGrpSpPr/>
          <p:nvPr/>
        </p:nvGrpSpPr>
        <p:grpSpPr>
          <a:xfrm>
            <a:off x="1379750" y="2584244"/>
            <a:ext cx="148533" cy="2912873"/>
            <a:chOff x="4853496" y="2973092"/>
            <a:chExt cx="148533" cy="2912873"/>
          </a:xfrm>
        </p:grpSpPr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5FFC91DC-682D-E0B5-E379-AC34BFE6A9E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D5E06F35-CD01-B6A5-1BA8-A0BEAB9E60D2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2D036AE-2534-78F0-2E63-4E238D2286A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CB3386B0-D203-B4CE-A12B-2B0C18C89979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52D9A96C-0C4F-442E-0BD1-6961A31562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EFA64CD2-4E34-1E34-5516-FF209DDF832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1D3B2773-B685-1EC1-FFD9-E7BE1D3D02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7129EBB-4D68-7F16-6BA7-A18ACF6A385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4A2AD169-13DE-8085-26F8-94F60C0E0CC2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8D7F2997-57C7-70C2-A0EA-5571BBE5DEB7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50A64FFD-BF61-8CCF-80C4-12AF07BC5F6E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BBC3F2E2-CC3C-D530-BEE2-90E3A9D1329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8FE9DC4D-31DB-E234-F102-7D0B32E4B87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17EE49F7-34B7-3376-6625-55D7E5F23EB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848E30A9-4D9D-A97E-96FD-EBA31A7077FA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A263B67D-E344-DABC-E063-C5EF2641D59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7AC5EFA3-4610-2028-844B-2D994C78AE4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E5B8ABBD-FD01-1728-838D-41C321E3F7D1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B69B07FB-AC78-C0F5-684F-ABBBB0980DE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54857F5C-CAA3-E736-77E4-85FB3761E433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FB30315A-05A2-CF31-A450-E43947B6627F}"/>
              </a:ext>
            </a:extLst>
          </p:cNvPr>
          <p:cNvGrpSpPr/>
          <p:nvPr/>
        </p:nvGrpSpPr>
        <p:grpSpPr>
          <a:xfrm>
            <a:off x="1235010" y="2584244"/>
            <a:ext cx="148533" cy="2912873"/>
            <a:chOff x="4853496" y="2973092"/>
            <a:chExt cx="148533" cy="2912873"/>
          </a:xfrm>
        </p:grpSpPr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14442928-9316-6A32-27D6-C7B6A86716CB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FF72C105-CCAC-A9C3-D13A-99804ACA939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3DAD9718-376D-4E4D-58E5-1269F4EB8C1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B36F6ED2-28C2-413A-040B-01D6A1F2E65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E3F57A1-8DAF-83A4-8C79-491C751299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E0154CA0-9764-3258-9385-8DE22BAF6F5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4B56EB3C-6310-24E8-E05B-3079B4DF742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B61FF079-0D76-607C-DF03-D142F7FAE456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0C6929F0-334E-FC48-B7A3-0CB0689EDCF4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5BEA677F-194C-524A-0189-6A631B2EEF4C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88E305E-A134-D7F7-BF25-EC13FB1C80F6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4D52DDC8-C76F-0D32-D796-191249D4B803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33E4A86F-ADDD-A9B9-2EE0-51D172EA67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64D4A59A-E479-E486-F9CD-CF3EA07BE5A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822F7B18-56D0-82E4-EA9E-495549F89D99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B3E7956E-6AEE-F58C-94D1-AACF6423D6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939698D5-5042-2D32-F2BC-DFDAFCA9C529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034D60B9-B62E-B7E7-594A-C32D8F6545C0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51C02B3-E847-B9F6-5F97-07DDDF0FC64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29236FB3-D7B4-5F83-609D-51CB6C2512D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6225B177-34E2-90DD-A200-95DB210AD5E7}"/>
              </a:ext>
            </a:extLst>
          </p:cNvPr>
          <p:cNvGrpSpPr/>
          <p:nvPr/>
        </p:nvGrpSpPr>
        <p:grpSpPr>
          <a:xfrm>
            <a:off x="1090270" y="2584244"/>
            <a:ext cx="148533" cy="2912873"/>
            <a:chOff x="4853496" y="2973092"/>
            <a:chExt cx="148533" cy="2912873"/>
          </a:xfrm>
        </p:grpSpPr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C3F3D044-CD02-007E-CA56-769A90B4909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6DE45A04-BF49-6D91-7765-291D5D9B73C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9428DB0-C76A-4987-CA1E-1BC236D997C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35999B06-5E6C-2802-5010-41486CA27D8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BE50641A-BB94-9B57-A09E-BED3BB855DF2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4CAA5E8E-83EE-9804-B7C5-26508218D25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F0AF23A4-6F96-8E97-F0BD-0A0747E2A06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FEE2938B-52D5-84AD-9DAD-071B021F2A0B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26227A-08FF-3AC0-1728-C6BE3B6A5AF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9D526559-8882-262B-821D-EA12E8BF11D0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A0F2BCA2-6572-0620-39C1-FE5630D4F57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D1334878-737D-311E-9AF4-CC9739D5C28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14A626A3-4088-D373-B622-61D550B9E692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7459B791-65B9-7C0C-8156-C4C75788C95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72F056EE-2867-39A0-F356-E0A10977F14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88987531-5498-265F-6E70-A2676990370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EB2EA2A1-00EE-7E37-2196-F7B41861C99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80D21D7E-A414-7FD1-E43B-82A7F834FA45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953D69C0-8BEA-68FC-85DB-99C04FCE995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A2E60FAE-5CEC-CA40-E0D0-49F5D9792DE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B15AC1-E052-0E23-FB27-6C76304274CD}"/>
              </a:ext>
            </a:extLst>
          </p:cNvPr>
          <p:cNvGrpSpPr/>
          <p:nvPr/>
        </p:nvGrpSpPr>
        <p:grpSpPr>
          <a:xfrm>
            <a:off x="945530" y="2584244"/>
            <a:ext cx="148533" cy="2912873"/>
            <a:chOff x="4853496" y="2973092"/>
            <a:chExt cx="148533" cy="2912873"/>
          </a:xfrm>
        </p:grpSpPr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058B96FC-33D5-D817-3C7B-F523D8948A1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46D17E37-BCDB-90A8-BBC1-949BE3D708A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C350C668-5783-15D6-14BB-DDBA7ADA18A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B529F1CF-C027-4CA6-C4E1-BCA1FF6816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3F90CC0-B7EE-6618-BE82-294A03F3ED3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D66CFB-539F-0BDE-17FF-C8596A5C7CF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E2F7E2BA-4FA1-B9E9-F5B1-B884094851C0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6F67BB5B-75CA-58E8-2909-A8A534B825B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00280097-AB90-93E8-2E45-9191EA59E92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6CE5200-49CF-28A2-6511-67671E0DFC6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2F1E59D7-671B-0F69-342A-91BB8155F64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86B136EF-2D05-EE2C-B86A-BE35FBE6F2A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354B26BB-A533-96D2-B58A-BDAECB9A07D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8B92672D-796D-F8FC-5887-76C04FA7A02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0EFE3C3-D128-6249-DE77-A4EFA007AD4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7A123B9A-3635-BDA2-21A2-56680637723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30FEC0A4-A949-3699-429C-9D7A97FE6D51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29B71E1B-F29E-457C-C2CF-934655D8F26C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8BD615F4-8419-4413-4CDD-9D000A14ECA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6077019F-6A2A-CD3D-E2B9-7935059CC33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BCC3B74B-9FF6-C3A6-00E1-850EB16DCF82}"/>
              </a:ext>
            </a:extLst>
          </p:cNvPr>
          <p:cNvGrpSpPr/>
          <p:nvPr/>
        </p:nvGrpSpPr>
        <p:grpSpPr>
          <a:xfrm>
            <a:off x="6321826" y="1780847"/>
            <a:ext cx="279139" cy="4374187"/>
            <a:chOff x="5879658" y="1393184"/>
            <a:chExt cx="279139" cy="4374187"/>
          </a:xfrm>
        </p:grpSpPr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5663BD63-12C3-B8B6-94DD-F793A30269FF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BF847D0B-5196-E2A7-BA7B-7ED824598B9B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A5B8FDF9-00C8-F29D-7B2B-19708A5DF61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838ABBA3-44E5-B908-EB7B-F53216653B8F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C8E30FB5-5F85-0230-5F20-8DDA16A88F57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E17AE94D-C41B-CED9-A731-91B19DF6D92E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EAAC4EE0-C706-3DEA-7138-E89BB0AAF091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BACA68B-D393-0FB4-5DCE-E3BD6E1AE260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DC019FE7-6F50-C492-D975-3E900BDCB5BD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1F0BD126-6F10-C814-FC35-D97B0A61A98E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2C4DE5F-9459-0DC6-C89D-4ABD5E17947D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0C70061D-1064-4F04-615A-B5098D220707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766CFFAD-D6D0-F3D0-E0F6-0E4DF1982B4D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DCD45734-869F-7887-22B9-4B45708CF72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7A968BDE-765B-11B5-2C56-7857D30A74F6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64AFABDF-9070-B195-0BAD-B10DA0C51CB6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17F3493C-B2B5-5795-9A4E-272F73B415A7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4FE0AA5C-9ED6-3424-D7EA-F60ADDF27839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D41E417-0F4C-5904-FA24-1A302D5A81AE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81ED35D7-7AD1-DBF9-4CEB-F422C95519F6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6877DC00-1747-33F0-00D8-26EBEA9B235A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DF1FDBC1-E080-EFF5-7A32-4974B076D90D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C1BF62ED-2CC6-C148-1AC3-DA00CF636A4F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6B3F37F8-AF86-EE76-E7EC-2ED069E56033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8" name="Group 857">
            <a:extLst>
              <a:ext uri="{FF2B5EF4-FFF2-40B4-BE49-F238E27FC236}">
                <a16:creationId xmlns:a16="http://schemas.microsoft.com/office/drawing/2014/main" id="{D31A7B29-15FC-921B-4DF0-8EBE30785397}"/>
              </a:ext>
            </a:extLst>
          </p:cNvPr>
          <p:cNvGrpSpPr/>
          <p:nvPr/>
        </p:nvGrpSpPr>
        <p:grpSpPr>
          <a:xfrm>
            <a:off x="9660389" y="1995222"/>
            <a:ext cx="301685" cy="3981776"/>
            <a:chOff x="9828920" y="1529234"/>
            <a:chExt cx="301685" cy="3981776"/>
          </a:xfrm>
        </p:grpSpPr>
        <p:sp>
          <p:nvSpPr>
            <p:cNvPr id="859" name="TextBox 858">
              <a:extLst>
                <a:ext uri="{FF2B5EF4-FFF2-40B4-BE49-F238E27FC236}">
                  <a16:creationId xmlns:a16="http://schemas.microsoft.com/office/drawing/2014/main" id="{5A823A97-2CEB-5357-CB8A-980137E4E7D3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860" name="TextBox 859">
              <a:extLst>
                <a:ext uri="{FF2B5EF4-FFF2-40B4-BE49-F238E27FC236}">
                  <a16:creationId xmlns:a16="http://schemas.microsoft.com/office/drawing/2014/main" id="{6C58365D-ACAE-758F-8834-BD6E87AE487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61" name="TextBox 860">
              <a:extLst>
                <a:ext uri="{FF2B5EF4-FFF2-40B4-BE49-F238E27FC236}">
                  <a16:creationId xmlns:a16="http://schemas.microsoft.com/office/drawing/2014/main" id="{9297231F-6C69-3FF1-D34B-A4D2DCCE521D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62" name="TextBox 861">
              <a:extLst>
                <a:ext uri="{FF2B5EF4-FFF2-40B4-BE49-F238E27FC236}">
                  <a16:creationId xmlns:a16="http://schemas.microsoft.com/office/drawing/2014/main" id="{7943F885-8AD3-E5DD-ECC2-3F594B053F6D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863" name="TextBox 862">
              <a:extLst>
                <a:ext uri="{FF2B5EF4-FFF2-40B4-BE49-F238E27FC236}">
                  <a16:creationId xmlns:a16="http://schemas.microsoft.com/office/drawing/2014/main" id="{6097E2EB-B5A7-600C-0E73-BAE785278F61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64" name="TextBox 863">
              <a:extLst>
                <a:ext uri="{FF2B5EF4-FFF2-40B4-BE49-F238E27FC236}">
                  <a16:creationId xmlns:a16="http://schemas.microsoft.com/office/drawing/2014/main" id="{D952E855-0692-9340-1F03-BDBADA62D6D9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865" name="TextBox 864">
              <a:extLst>
                <a:ext uri="{FF2B5EF4-FFF2-40B4-BE49-F238E27FC236}">
                  <a16:creationId xmlns:a16="http://schemas.microsoft.com/office/drawing/2014/main" id="{9164D0B3-3DA0-4077-9C93-E78BBEA8F302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70F50D6A-A77F-C293-A37C-0B45FB31BA54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867" name="TextBox 866">
              <a:extLst>
                <a:ext uri="{FF2B5EF4-FFF2-40B4-BE49-F238E27FC236}">
                  <a16:creationId xmlns:a16="http://schemas.microsoft.com/office/drawing/2014/main" id="{ED595412-158C-A6EF-6CA4-569F02ECAD65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868" name="TextBox 867">
              <a:extLst>
                <a:ext uri="{FF2B5EF4-FFF2-40B4-BE49-F238E27FC236}">
                  <a16:creationId xmlns:a16="http://schemas.microsoft.com/office/drawing/2014/main" id="{328F8FE4-8D75-2217-ABF9-70B755BC4A44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cxnSp>
        <p:nvCxnSpPr>
          <p:cNvPr id="887" name="Straight Connector 886">
            <a:extLst>
              <a:ext uri="{FF2B5EF4-FFF2-40B4-BE49-F238E27FC236}">
                <a16:creationId xmlns:a16="http://schemas.microsoft.com/office/drawing/2014/main" id="{218BB539-636D-54BB-CD6C-B8E1CD92B714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3356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8" name="Straight Connector 887">
            <a:extLst>
              <a:ext uri="{FF2B5EF4-FFF2-40B4-BE49-F238E27FC236}">
                <a16:creationId xmlns:a16="http://schemas.microsoft.com/office/drawing/2014/main" id="{15E41F7A-CBA4-EFD8-99F2-F8133F2CEAA6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32110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9" name="Straight Connector 888">
            <a:extLst>
              <a:ext uri="{FF2B5EF4-FFF2-40B4-BE49-F238E27FC236}">
                <a16:creationId xmlns:a16="http://schemas.microsoft.com/office/drawing/2014/main" id="{2599F038-05FA-F377-47D8-203C7DA28C7E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30655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0" name="Straight Connector 889">
            <a:extLst>
              <a:ext uri="{FF2B5EF4-FFF2-40B4-BE49-F238E27FC236}">
                <a16:creationId xmlns:a16="http://schemas.microsoft.com/office/drawing/2014/main" id="{C96F9F1C-A183-D35D-CD29-783CECDA67CF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29200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1" name="Straight Connector 890">
            <a:extLst>
              <a:ext uri="{FF2B5EF4-FFF2-40B4-BE49-F238E27FC236}">
                <a16:creationId xmlns:a16="http://schemas.microsoft.com/office/drawing/2014/main" id="{3643E73F-5AA8-F8E7-9B98-63634BA2A03E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27745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2" name="Straight Connector 891">
            <a:extLst>
              <a:ext uri="{FF2B5EF4-FFF2-40B4-BE49-F238E27FC236}">
                <a16:creationId xmlns:a16="http://schemas.microsoft.com/office/drawing/2014/main" id="{28D7DF34-F59F-492D-2D87-939C33B7B6EE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26291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3" name="Straight Connector 892">
            <a:extLst>
              <a:ext uri="{FF2B5EF4-FFF2-40B4-BE49-F238E27FC236}">
                <a16:creationId xmlns:a16="http://schemas.microsoft.com/office/drawing/2014/main" id="{77FFBAE3-C460-8CC4-D4F8-950C171AD4F1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24836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4" name="Straight Connector 893">
            <a:extLst>
              <a:ext uri="{FF2B5EF4-FFF2-40B4-BE49-F238E27FC236}">
                <a16:creationId xmlns:a16="http://schemas.microsoft.com/office/drawing/2014/main" id="{981B74FB-A0D1-B842-65AB-35F9BAD14AD4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23381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5" name="Straight Connector 894">
            <a:extLst>
              <a:ext uri="{FF2B5EF4-FFF2-40B4-BE49-F238E27FC236}">
                <a16:creationId xmlns:a16="http://schemas.microsoft.com/office/drawing/2014/main" id="{A884846D-D9E8-35C0-DD1A-D30147E87DD0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21926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6" name="Straight Connector 895">
            <a:extLst>
              <a:ext uri="{FF2B5EF4-FFF2-40B4-BE49-F238E27FC236}">
                <a16:creationId xmlns:a16="http://schemas.microsoft.com/office/drawing/2014/main" id="{EB3D2047-8FDB-159A-CC0A-1856F67E3DB0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20471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7" name="Straight Connector 896">
            <a:extLst>
              <a:ext uri="{FF2B5EF4-FFF2-40B4-BE49-F238E27FC236}">
                <a16:creationId xmlns:a16="http://schemas.microsoft.com/office/drawing/2014/main" id="{AD64FF83-D706-137A-2A75-438B5781E161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19017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8" name="Straight Connector 897">
            <a:extLst>
              <a:ext uri="{FF2B5EF4-FFF2-40B4-BE49-F238E27FC236}">
                <a16:creationId xmlns:a16="http://schemas.microsoft.com/office/drawing/2014/main" id="{80225532-F5C0-D10D-399C-0994212F5845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17562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9" name="Straight Connector 898">
            <a:extLst>
              <a:ext uri="{FF2B5EF4-FFF2-40B4-BE49-F238E27FC236}">
                <a16:creationId xmlns:a16="http://schemas.microsoft.com/office/drawing/2014/main" id="{EB588509-4DBA-5C38-7A9B-D0DF313D049A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16107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0" name="Straight Connector 899">
            <a:extLst>
              <a:ext uri="{FF2B5EF4-FFF2-40B4-BE49-F238E27FC236}">
                <a16:creationId xmlns:a16="http://schemas.microsoft.com/office/drawing/2014/main" id="{210A3042-931E-F814-887E-8B7DE86A4249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14652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1" name="Straight Connector 900">
            <a:extLst>
              <a:ext uri="{FF2B5EF4-FFF2-40B4-BE49-F238E27FC236}">
                <a16:creationId xmlns:a16="http://schemas.microsoft.com/office/drawing/2014/main" id="{24E8E80F-3422-860F-CE89-BC4121CBD452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13198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2" name="Straight Connector 901">
            <a:extLst>
              <a:ext uri="{FF2B5EF4-FFF2-40B4-BE49-F238E27FC236}">
                <a16:creationId xmlns:a16="http://schemas.microsoft.com/office/drawing/2014/main" id="{E76A0E94-6D90-77B5-7382-B19D93434A59}"/>
              </a:ext>
            </a:extLst>
          </p:cNvPr>
          <p:cNvCxnSpPr>
            <a:cxnSpLocks/>
          </p:cNvCxnSpPr>
          <p:nvPr/>
        </p:nvCxnSpPr>
        <p:spPr>
          <a:xfrm>
            <a:off x="3847907" y="4841142"/>
            <a:ext cx="2473919" cy="11743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3" name="Straight Connector 902">
            <a:extLst>
              <a:ext uri="{FF2B5EF4-FFF2-40B4-BE49-F238E27FC236}">
                <a16:creationId xmlns:a16="http://schemas.microsoft.com/office/drawing/2014/main" id="{7DE47C4D-417E-7432-72A2-A194FBF73BE7}"/>
              </a:ext>
            </a:extLst>
          </p:cNvPr>
          <p:cNvCxnSpPr>
            <a:cxnSpLocks/>
          </p:cNvCxnSpPr>
          <p:nvPr/>
        </p:nvCxnSpPr>
        <p:spPr>
          <a:xfrm>
            <a:off x="3847907" y="4986620"/>
            <a:ext cx="2473919" cy="10288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4" name="Straight Connector 903">
            <a:extLst>
              <a:ext uri="{FF2B5EF4-FFF2-40B4-BE49-F238E27FC236}">
                <a16:creationId xmlns:a16="http://schemas.microsoft.com/office/drawing/2014/main" id="{E21FC029-3F30-0665-4666-0EDD6C3AE517}"/>
              </a:ext>
            </a:extLst>
          </p:cNvPr>
          <p:cNvCxnSpPr>
            <a:cxnSpLocks/>
          </p:cNvCxnSpPr>
          <p:nvPr/>
        </p:nvCxnSpPr>
        <p:spPr>
          <a:xfrm>
            <a:off x="3847907" y="5132097"/>
            <a:ext cx="2473919" cy="8833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5" name="Straight Connector 904">
            <a:extLst>
              <a:ext uri="{FF2B5EF4-FFF2-40B4-BE49-F238E27FC236}">
                <a16:creationId xmlns:a16="http://schemas.microsoft.com/office/drawing/2014/main" id="{C1ACFCF5-18EE-F456-CE05-3673158F798E}"/>
              </a:ext>
            </a:extLst>
          </p:cNvPr>
          <p:cNvCxnSpPr>
            <a:cxnSpLocks/>
          </p:cNvCxnSpPr>
          <p:nvPr/>
        </p:nvCxnSpPr>
        <p:spPr>
          <a:xfrm>
            <a:off x="3847907" y="5277575"/>
            <a:ext cx="2473919" cy="7378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6" name="Straight Connector 905">
            <a:extLst>
              <a:ext uri="{FF2B5EF4-FFF2-40B4-BE49-F238E27FC236}">
                <a16:creationId xmlns:a16="http://schemas.microsoft.com/office/drawing/2014/main" id="{2C4E1254-7BEB-354F-85C2-6E1A4670AA85}"/>
              </a:ext>
            </a:extLst>
          </p:cNvPr>
          <p:cNvCxnSpPr>
            <a:cxnSpLocks/>
          </p:cNvCxnSpPr>
          <p:nvPr/>
        </p:nvCxnSpPr>
        <p:spPr>
          <a:xfrm>
            <a:off x="3847907" y="5423053"/>
            <a:ext cx="2473919" cy="5924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133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"/>
                                        <p:tgtEl>
                                          <p:spTgt spid="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"/>
                                        <p:tgtEl>
                                          <p:spTgt spid="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"/>
                                        <p:tgtEl>
                                          <p:spTgt spid="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"/>
                                        <p:tgtEl>
                                          <p:spTgt spid="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"/>
                                        <p:tgtEl>
                                          <p:spTgt spid="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"/>
                                        <p:tgtEl>
                                          <p:spTgt spid="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"/>
                                        <p:tgtEl>
                                          <p:spTgt spid="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"/>
                                        <p:tgtEl>
                                          <p:spTgt spid="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"/>
                                        <p:tgtEl>
                                          <p:spTgt spid="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"/>
                                        <p:tgtEl>
                                          <p:spTgt spid="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"/>
                                        <p:tgtEl>
                                          <p:spTgt spid="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F993-C2DF-24E2-ABF1-134CB836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</a:t>
            </a:r>
            <a:r>
              <a:rPr lang="fr-FR" baseline="30000" dirty="0"/>
              <a:t>ère</a:t>
            </a:r>
            <a:r>
              <a:rPr lang="fr-FR" dirty="0"/>
              <a:t> couche: image vers neurones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90EACC-BAB7-33F4-0629-38734E32E7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2" t="15403" r="16076" b="9347"/>
          <a:stretch/>
        </p:blipFill>
        <p:spPr>
          <a:xfrm>
            <a:off x="838200" y="2403835"/>
            <a:ext cx="3176833" cy="3261674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9C9CD091-BFF8-B79F-9B89-BA48B448BE99}"/>
              </a:ext>
            </a:extLst>
          </p:cNvPr>
          <p:cNvGrpSpPr/>
          <p:nvPr/>
        </p:nvGrpSpPr>
        <p:grpSpPr>
          <a:xfrm>
            <a:off x="3550841" y="2584244"/>
            <a:ext cx="148533" cy="2912873"/>
            <a:chOff x="4853496" y="2973092"/>
            <a:chExt cx="148533" cy="2912873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3CABBF-0C60-9848-A393-2538E33FEBCD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B22957E-6D59-D279-0605-EB94178CF1EF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4501D1-0D8E-179B-469C-28D0412C6B9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791CD6-AD60-C990-2D51-DCC151C348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A69933-36D2-8EF7-83AE-30A1D04AC3E4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499A5C-6DA2-F8AC-F832-5A7B524F5B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59F3E8-7621-A71A-D53A-6347F4C1742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E18E1E-F498-6971-321F-37CDE69BD49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02D193-9ABE-5B4C-CA91-1398543684E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CA156-658A-3B86-1677-0BA91FF871C1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808204-C4D4-395D-F5D1-58C1EB3998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A21CD28-A735-7B74-9565-D9E831E062A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B2043B7-AFD5-B53E-5776-750B7A684BF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85907D3-5A31-5612-6C3C-EE63508F1D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CDC71F-B0CA-1959-74B1-D7E2E83C319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F6D3DD7-6423-46D4-C4F2-290982AB0F2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C7D1A-5F44-D56A-A400-736D2B7D8F3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602CFCB-101E-F804-0322-600FF39037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330104-CE97-3600-1D36-7CB07E976C7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A3D7184-C29B-532D-4354-0B391285167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863B90E-836C-6965-BA39-6A0F871A2BCD}"/>
              </a:ext>
            </a:extLst>
          </p:cNvPr>
          <p:cNvGrpSpPr/>
          <p:nvPr/>
        </p:nvGrpSpPr>
        <p:grpSpPr>
          <a:xfrm>
            <a:off x="3406110" y="2584244"/>
            <a:ext cx="148533" cy="2912873"/>
            <a:chOff x="4853496" y="2973092"/>
            <a:chExt cx="148533" cy="291287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897021-CB41-7026-8454-2AD20A2B34F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6F7BDA8-8735-4D77-B54F-9FF588EEFD7E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754DEAD-2080-062A-887C-C9265978C8C1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6F47661-59BE-50A1-5437-6B0C466A037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6212EFD-910C-C291-29E6-64DF2EEC56F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9EB74C6-A34E-05BC-ADD6-5E0FABDD3D0A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EAE5DD9-E200-4310-9036-0A229452BE58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E32E18-DE28-12D1-0348-4F185990278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471437F-A946-18C7-1EBA-58587D61B2EA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D4AF949-74D6-8724-4A46-22487200A9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72A1717-DB78-4A33-3B2D-C5A7B2A96DA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061CC90-44EE-8A76-8BAE-5AB5F6407DE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FBA28A-24CB-647A-CA34-9BC05E86AD89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D5BE3-D8D4-743D-C8A7-83E4A8A79F9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762710-E319-C4AF-F76B-E7AF9F69E9D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F1D541-C8B4-2DEB-3291-06C7C2A3BE9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BF3C961-8A1B-D23E-EAA3-33DAF515F900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72A49DB-B156-A266-C103-4435AB89BD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29664EA-5C28-C18C-E998-78C6D3E18196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A178A03-056A-24C5-0520-3A90A4E9625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19DDC7-89EA-9CA6-EE1C-447C93470A27}"/>
              </a:ext>
            </a:extLst>
          </p:cNvPr>
          <p:cNvGrpSpPr/>
          <p:nvPr/>
        </p:nvGrpSpPr>
        <p:grpSpPr>
          <a:xfrm>
            <a:off x="3261370" y="2584244"/>
            <a:ext cx="148533" cy="2912873"/>
            <a:chOff x="4853496" y="2973092"/>
            <a:chExt cx="148533" cy="2912873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2658E392-2BE6-14D3-8DB6-05EEA30534BC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AE7B215-DADD-9D25-5F63-49244D8A181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61B70E6-E374-CCA4-E211-55CD1545FD7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AC4362F-9C9B-5BC1-813B-568A7C9297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DF39BA22-0737-C2AD-782A-391EC48A06B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3BEEBBF-6F23-7AA8-EB3C-4285F710253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866033B-7A62-D0D2-E087-50DFD29F46B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273D4-4EBF-0421-B774-B4F1A711DE9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D6967FB-95A8-586B-64F9-82C75DF08E3F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B96C3-E068-0741-4791-A77EA174D4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FFF791C-B232-8101-C80E-BAA32C026B9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890EF46-C2A8-4A8A-27D6-397DCEB0465A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747C18E-B6E1-5DD1-5D83-FF7CD14DF34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33622FE-5F4C-2E83-5CD2-C4309D622C8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64F16F7-4DAE-09B5-F1E4-73FB9826503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F50935B-0003-941B-1A0A-740D0D3E6E2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D16F575-2C35-DD35-4F8F-7D7511DDE88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AC32701A-B828-5B47-0722-5EA555D95A7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FCA754A-3523-02FF-CA2C-9376F355AC4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D83C62-FF04-1FD7-689E-8E35B81417E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88E9BAB-8183-C53C-9FCF-AFF4F187DE15}"/>
              </a:ext>
            </a:extLst>
          </p:cNvPr>
          <p:cNvGrpSpPr/>
          <p:nvPr/>
        </p:nvGrpSpPr>
        <p:grpSpPr>
          <a:xfrm>
            <a:off x="3116630" y="2584244"/>
            <a:ext cx="148533" cy="2912873"/>
            <a:chOff x="4853496" y="2973092"/>
            <a:chExt cx="148533" cy="291287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DE23EA-2987-FCF0-62FD-EC3CA7AADFB0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76310A1-2926-BBEE-7BB1-13F1E9C25F6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2C2175-C367-BC91-3371-B5CE0F1C9B8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091E8EE-ED52-4F59-B5C6-61FF421A2B9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3BC075-27A8-7E8D-4936-E1F6F9B7E15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6A98D27-AC75-36BC-A7CF-5623B3812CF4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EF32757-6CB7-5539-8967-DBF933A411D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77D4717-ED94-AABC-30A4-A3D687F5379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69D3335-7205-8219-17FD-D07F349B7B55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A2F7C53-29DA-9E75-DB1E-71991015FC8A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141278E-0CD2-6669-6581-AC926058AF8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41EC89F-5A20-3E24-C035-C619D234561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D28B51C-A459-8E50-FF01-2F4FD62AC45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693B54F-DE3D-4083-EAEA-3545BEF111B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1BD8B66-D0DC-4FB3-1D2E-42B604C98760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49BBF67-AEF4-411D-1B89-A7E6A3E748D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53E7D0-71A3-AE17-0765-906B04449E3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673AA8A-0D6B-71DB-7DA0-0AD137DEEC6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5FB9694-9012-69F4-F82E-E3512F22C2E3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03EE9C8-8F07-7816-3616-F2B4E03E97D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89E6DB-4D20-E61C-69C5-4B86DC9CFEBC}"/>
              </a:ext>
            </a:extLst>
          </p:cNvPr>
          <p:cNvGrpSpPr/>
          <p:nvPr/>
        </p:nvGrpSpPr>
        <p:grpSpPr>
          <a:xfrm>
            <a:off x="2971890" y="2584244"/>
            <a:ext cx="148533" cy="2912873"/>
            <a:chOff x="4853496" y="2973092"/>
            <a:chExt cx="148533" cy="2912873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7EB41A23-692C-34E7-27D8-340A62EB2FE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4F5DE50-2A04-9242-54E6-FFF69225D22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D8569C17-9DE1-C710-A0ED-4FC317DDC47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689FB49-1729-0D12-B0FB-D3C8D637419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3E927FC-0A05-3E38-572E-55D5A17072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D3C5A4D-53EB-3F57-EB12-98F0276A21D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C8CF659-65D6-5788-38D7-7D1B5AA0337E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87365A4-BF8F-D71A-E16E-6E79379B6A2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0ECE497-BF8E-1F46-E7C8-E1E6D221A07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EF971C9-FD3B-BA87-53D1-D14637CD1A9F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576E2F-1791-8758-F98F-929DA287EC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C86894-900E-18D6-E420-8C5B09CFD12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1A84108-3720-D725-1988-659664B2D5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1D552FD-77E5-1559-6EB3-E1EA24BB947A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2CA8999-6B5F-B677-5DDA-F28520E5A096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FF2BCA0-614B-3B58-72F3-F9A60B5202FF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3FA1C17-3E49-D623-6367-D81B0F12997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614C9809-28E9-E335-4CFC-0A0D8A4CC81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D48E85B-DF50-E411-AA30-CA911272E43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F9CA99A-5409-3BC4-2473-797819616D74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10F037E-286E-BC5C-891D-263463057E68}"/>
              </a:ext>
            </a:extLst>
          </p:cNvPr>
          <p:cNvGrpSpPr/>
          <p:nvPr/>
        </p:nvGrpSpPr>
        <p:grpSpPr>
          <a:xfrm>
            <a:off x="2827150" y="2584244"/>
            <a:ext cx="148533" cy="2912873"/>
            <a:chOff x="4853496" y="2973092"/>
            <a:chExt cx="148533" cy="2912873"/>
          </a:xfrm>
        </p:grpSpPr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BA51932-0094-5CB8-9BFE-A7BFBF3A55F1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0FCD0A0-8880-E4BB-34ED-6AC3276E9306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89EB75F-0391-9ABF-D0E8-53414A8C754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EA26C8BC-215C-DF39-9C06-88F71AC2003B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25897C6A-C45E-9207-BDBC-E7AEF34DDD4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6D0AC3E-1A69-CAC0-9C04-6E7C5293BBD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525D13F-0EF3-85AF-1FCD-7C9B88B20E5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7DA18072-B5F7-D59D-9F6C-6A088927BFC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D61FAED-7280-18C9-699A-D1DEFB7AAA8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E7C5AC9-C8EE-F6E4-3203-DEC607518A9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105CB6D-F077-73E8-14E8-94DF4544CB44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B5396E1-DE2F-9C1A-C224-0EDF58569FA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54ED496-7CEC-E1DE-D669-B24C21A8ACB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69F8430-C860-AF27-E199-B31F165078B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56BC542E-81F3-CB0D-9DD4-F14ADF01196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3D8312F-9505-DEED-9051-E4DE35EE1EC9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8BB2B7AA-DD92-6445-BD17-787D881ED5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E16ADA3C-7B65-D1BF-1DB5-DAB467F95C2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0BB8467-775C-F67A-EAC5-96A4530C63C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3BBB69A-CB4C-9502-B7BD-C98E25ECD34B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095DE66C-C3E9-FA28-BF86-459E81E3765D}"/>
              </a:ext>
            </a:extLst>
          </p:cNvPr>
          <p:cNvGrpSpPr/>
          <p:nvPr/>
        </p:nvGrpSpPr>
        <p:grpSpPr>
          <a:xfrm>
            <a:off x="2682410" y="2584244"/>
            <a:ext cx="148533" cy="2912873"/>
            <a:chOff x="4853496" y="2973092"/>
            <a:chExt cx="148533" cy="2912873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A21AA824-898F-3A78-A443-4E44E7D0466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AD70C2-1B1A-772E-9F6B-3F996EF7FDA3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5D324F-18AE-CBFD-6E5D-729C187A900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0D5C6DA-6AEA-CCB2-9914-4351AAB3E5B1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85864F3-3ED2-C46D-0C40-DAF31B30C2E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434125F2-C7E8-A148-4EEE-25C896654C26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0AE1FDE-02B7-0B9B-EF14-ECA18927605F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F35054-1FEB-D9F6-54C9-D7697E4789CE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1EE47A2-1B61-3AB1-ACCA-4C2EED01F270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939F197-7987-F88C-060F-46E02ACE3072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BFCB80A-D5B3-8494-3F41-1D7C2BB63969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60C0A2-B77B-6A91-D91C-01C3FA573A8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6579E7B-2D88-003F-256F-FC4564692F6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44A9CE94-50D3-F0B1-3FAA-9137AEBCC2C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F70C40E-05D8-5B88-62D6-13420FCCB31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0811D3-993A-66D2-99C1-0E6DD69EB73D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3B5B1B1-BB35-F5D1-DF93-94E302B76F1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52ACB75-CD6C-C20E-9C97-32AAFD13B35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09135015-2DF8-CB55-5BB9-D5E368F9A7E4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EB0A24F5-867F-C421-1368-2D52FABC37B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D82F508D-02A3-7168-EAC0-F9FB460B93FA}"/>
              </a:ext>
            </a:extLst>
          </p:cNvPr>
          <p:cNvGrpSpPr/>
          <p:nvPr/>
        </p:nvGrpSpPr>
        <p:grpSpPr>
          <a:xfrm>
            <a:off x="2537670" y="2584244"/>
            <a:ext cx="148533" cy="2912873"/>
            <a:chOff x="4853496" y="2973092"/>
            <a:chExt cx="148533" cy="2912873"/>
          </a:xfrm>
        </p:grpSpPr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37516E07-9925-E85F-094A-588F3262526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4E643584-0A60-D86C-BE1A-C4B31A03A29A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20114EB-3929-0658-B9EC-D894DDD210BB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37135CA8-C388-85A2-519B-EC2B01424FD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5DA55FC4-24BC-AED6-F88E-8A940E183C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58812F3C-87BF-2A2F-1093-29C44C34E8E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CAE574CE-8E80-CE31-F627-F55F9ADDA4F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96F5737C-E7F0-45FC-C856-41AF359831D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86AB2C87-73D6-0E77-E418-691C00B838B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>
              <a:extLst>
                <a:ext uri="{FF2B5EF4-FFF2-40B4-BE49-F238E27FC236}">
                  <a16:creationId xmlns:a16="http://schemas.microsoft.com/office/drawing/2014/main" id="{3CD1AA4F-9458-7F4D-64BD-38A6C5605AD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F9DDF568-9EB5-F755-82CC-51948C1FEB6C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F14E44C3-9E1C-462B-A991-EA805D008B47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9330036E-D27B-D815-6265-681E78FF57A4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EA960B5B-B648-212E-BBE8-5CD785E7B4E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273F8430-A1E3-C01B-F164-54E2660BF2D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00492429-5143-9C32-19ED-62A998D28A2E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57D8B9CB-C976-B93C-6B54-E11329EB3AEB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595EBD75-1531-B0E2-7BFC-1CCCD5CA539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9B60E567-CA11-89E2-86DF-BE18300FBB2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FF7EEEF9-868E-4E33-C1C1-BFBF61749D0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3D9626DD-67F6-10E0-09DA-59367701ADFC}"/>
              </a:ext>
            </a:extLst>
          </p:cNvPr>
          <p:cNvGrpSpPr/>
          <p:nvPr/>
        </p:nvGrpSpPr>
        <p:grpSpPr>
          <a:xfrm>
            <a:off x="2392930" y="2584244"/>
            <a:ext cx="148533" cy="2912873"/>
            <a:chOff x="4853496" y="2973092"/>
            <a:chExt cx="148533" cy="2912873"/>
          </a:xfrm>
        </p:grpSpPr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7EBA8D1C-2765-EE52-59C5-9286D467E996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D0174E7F-41F5-B26A-8F2A-29DECF58BD5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23AFEE52-C3A7-8617-DF40-0A7FC7A71A0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61A22625-C4DC-5870-41D8-A7E9B506D1A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E7D3ECE-51C2-7AF8-3456-661FB4F9998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A130CBEF-B288-29EB-CA91-6B8144A0E48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8683241D-06F1-284E-F3AD-3FAEC49A260A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73998B2D-E1F4-D4A3-0705-3E9D1E60F20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00A9FEE-E286-D2FC-4AEC-881F2BBD8A8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82297215-9D39-223B-0457-CAE37C81DC06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95BD7E70-BE24-4F8A-21E8-5791AA37CA25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>
              <a:extLst>
                <a:ext uri="{FF2B5EF4-FFF2-40B4-BE49-F238E27FC236}">
                  <a16:creationId xmlns:a16="http://schemas.microsoft.com/office/drawing/2014/main" id="{0EA40BF6-2462-C3CB-DD48-184F86C190C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5FFD1FA-F763-E40E-3708-FB913AE3633F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719F9DD4-D290-E610-56DF-6B025B4811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A8EAC83A-4768-FEAD-B483-3BAEFE3879A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C0777123-E487-66BF-E09B-B632B7A6D21C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9134E54D-3DFB-7161-80DC-8D97166AA51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EDB406DA-18E1-CC99-2359-A54E676F955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E20950B9-2BFC-D916-69E0-C6C153C9199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198EB206-7000-65EB-13BF-02FF03D70E9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3841F72D-B9A4-DB2F-1A5F-231FFDE52E54}"/>
              </a:ext>
            </a:extLst>
          </p:cNvPr>
          <p:cNvGrpSpPr/>
          <p:nvPr/>
        </p:nvGrpSpPr>
        <p:grpSpPr>
          <a:xfrm>
            <a:off x="2248190" y="2584244"/>
            <a:ext cx="148533" cy="2912873"/>
            <a:chOff x="4853496" y="2973092"/>
            <a:chExt cx="148533" cy="2912873"/>
          </a:xfrm>
        </p:grpSpPr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52B5625B-DCDE-B612-DBF6-F74DD3FAC09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B52674BA-5A16-A515-2317-036FA0C461F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E27A83D3-2495-7242-5A43-1911F8256773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5BF89C81-31DC-991D-9839-4FA8865FA20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977B3D3-F5E1-E29F-0782-F8FABE6FC49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F3D01EB-1AC0-E30E-E1D2-96BEAC8E8C4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18D5A3D9-D51A-39D1-2204-68CAFB57EBA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985D392F-622D-4172-35DC-7EEA8A1C14D7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61828E09-7222-DCD4-8453-D17675C514D6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0DEC651A-CA68-796F-AA35-DF87BB47F2C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883E388-71CE-986E-7A50-E21D9E4ECA2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DDCB41A-EFAB-DBF3-83CA-2CDEAB68D8DE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8DDDB81B-87DF-90CC-7212-759E472495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6D4AEF23-540C-1E56-277E-EA606683AEC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A6075365-034F-8B25-BC82-F0E1421297EB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7085CD82-7931-75A1-A873-867C23A5CE21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53E904FB-1552-65C9-D501-C396E0CED19E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AF25E5C8-1380-5462-F05C-4501685AC706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079312D1-12F9-CDC5-207C-A377E3C4B30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7D1CDD43-91D4-CAD9-5EA8-EAE39CA57BE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7F4695CD-F53D-C041-3B77-C4B7DD4A80E1}"/>
              </a:ext>
            </a:extLst>
          </p:cNvPr>
          <p:cNvGrpSpPr/>
          <p:nvPr/>
        </p:nvGrpSpPr>
        <p:grpSpPr>
          <a:xfrm>
            <a:off x="2103450" y="2584244"/>
            <a:ext cx="148533" cy="2912873"/>
            <a:chOff x="4853496" y="2973092"/>
            <a:chExt cx="148533" cy="2912873"/>
          </a:xfrm>
        </p:grpSpPr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6F46E2EC-0663-7BE0-6066-2E2AE2C56F27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EEE15B1-3062-960C-86A8-30A08025854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713AE14A-4412-B294-3919-A76F0BAB11D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B8533051-5FAE-E0E3-A911-73B829CB8FA7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C580BF9-BF19-EB98-E0F8-BDA2BB10CF0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0E275393-2FF4-7C77-3479-A2907FB5E4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E27CB219-1A7B-2A6B-1365-23D78F00D30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7B2DD8DE-8B2E-ABAB-99FE-7415D6A0D46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850D1A76-3BF5-5EF0-E74C-72D6CA806FA9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2755F05C-0134-12CE-CE88-E43F7F3381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A3E9CFC0-322D-C65D-5E89-C163A23159FD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BA7637B2-D0F8-338C-7CB9-5F7977DAFAF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C2AEDA47-5EC8-44D3-FAB3-99398E832D9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B10986CD-B03B-99D3-FE76-DFDABF9EEB95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9047F4C-F10B-B496-CA33-F23D962E82E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>
              <a:extLst>
                <a:ext uri="{FF2B5EF4-FFF2-40B4-BE49-F238E27FC236}">
                  <a16:creationId xmlns:a16="http://schemas.microsoft.com/office/drawing/2014/main" id="{29777A5F-35C7-50FF-DA75-51899B3A4357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56AD8B84-41AE-6AF7-E890-F617CF400AB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FE21E2C6-893B-0FC4-8595-1FAC77B8C7C4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5772DC88-1AFA-0CE9-3082-B7622315ACE5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7B4F7C65-49BF-432D-352E-F244632F661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00749F6-1093-B413-1A35-F2C156F04226}"/>
              </a:ext>
            </a:extLst>
          </p:cNvPr>
          <p:cNvGrpSpPr/>
          <p:nvPr/>
        </p:nvGrpSpPr>
        <p:grpSpPr>
          <a:xfrm>
            <a:off x="1958710" y="2584244"/>
            <a:ext cx="148533" cy="2912873"/>
            <a:chOff x="4853496" y="2973092"/>
            <a:chExt cx="148533" cy="2912873"/>
          </a:xfrm>
        </p:grpSpPr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9F770C7-46C6-2C75-FDC6-4D962C5ED80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CBD85AA-C5B3-EB6D-77F7-062C816BDB7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8479B50C-3F8C-BDB3-ACF4-FA96CE140798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6BF7942C-DAEE-A5D0-AF86-F637A5F4104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0C9CA615-7ACD-CC24-71BD-0C8ADD87EBC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60ADBF85-2B8A-5245-EC74-3922A7CBFC0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3A93A52B-12D3-C62B-D42C-DCA64084F57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499472A7-376B-FCCC-3D31-96ABDE9753F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FD7412F-6D63-05CB-09C8-E0EE08140A0B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571E1DC-F50E-C941-1CFC-2F315D8C64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BD442392-42D8-0CAC-A7AC-F9F0C002CA6F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E0C28639-9ADE-CD05-BC25-FA51EBB0637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3FB9865A-B0E9-C613-4ECD-FE9E761FFE2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FF749B49-8E39-3451-4CE8-F4DF37A4DAC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4897D77-DC17-39F3-6E75-D389EA99E1F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36EB0026-9630-7061-0D56-AA99E7615662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96999C9E-0051-D6D3-8FAC-B7768F7687AA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E6A66140-4245-979A-6EF8-9B0A5B987DD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D84E8718-DE7B-897D-9FB1-190C6D66197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3655FDBA-7F1A-4817-59D2-D8CC2EAE1E7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038749BF-7A0D-6797-2A7D-CE278CEDC083}"/>
              </a:ext>
            </a:extLst>
          </p:cNvPr>
          <p:cNvGrpSpPr/>
          <p:nvPr/>
        </p:nvGrpSpPr>
        <p:grpSpPr>
          <a:xfrm>
            <a:off x="1813970" y="2584244"/>
            <a:ext cx="148533" cy="2912873"/>
            <a:chOff x="4853496" y="2973092"/>
            <a:chExt cx="148533" cy="2912873"/>
          </a:xfrm>
        </p:grpSpPr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0F732544-023C-AFAC-D3CE-EF3A61DDCB0A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625A94ED-E1A2-A916-01C1-BFB28632E7C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DCBA8BDD-CD4E-2E38-AA52-40FED45D0F2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749E2DA9-2266-A956-C207-1C8BF563EF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>
              <a:extLst>
                <a:ext uri="{FF2B5EF4-FFF2-40B4-BE49-F238E27FC236}">
                  <a16:creationId xmlns:a16="http://schemas.microsoft.com/office/drawing/2014/main" id="{C99CF33B-96ED-CD3C-64C2-ECC9201FCCE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F30FC419-0713-1C22-92DB-50B4EF1B363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3A6761F0-AAD4-3FE3-C617-63146388E7E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>
              <a:extLst>
                <a:ext uri="{FF2B5EF4-FFF2-40B4-BE49-F238E27FC236}">
                  <a16:creationId xmlns:a16="http://schemas.microsoft.com/office/drawing/2014/main" id="{76F46A64-4F35-BCB7-90E7-88043B140F2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>
              <a:extLst>
                <a:ext uri="{FF2B5EF4-FFF2-40B4-BE49-F238E27FC236}">
                  <a16:creationId xmlns:a16="http://schemas.microsoft.com/office/drawing/2014/main" id="{C9604E0B-360D-3C5C-378F-E1B35E8B1FB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>
              <a:extLst>
                <a:ext uri="{FF2B5EF4-FFF2-40B4-BE49-F238E27FC236}">
                  <a16:creationId xmlns:a16="http://schemas.microsoft.com/office/drawing/2014/main" id="{B7116D36-5DF2-252A-075A-09AA6B33C6E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>
              <a:extLst>
                <a:ext uri="{FF2B5EF4-FFF2-40B4-BE49-F238E27FC236}">
                  <a16:creationId xmlns:a16="http://schemas.microsoft.com/office/drawing/2014/main" id="{06FB333C-A5AC-23CD-38DD-BDDD911D34DA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>
              <a:extLst>
                <a:ext uri="{FF2B5EF4-FFF2-40B4-BE49-F238E27FC236}">
                  <a16:creationId xmlns:a16="http://schemas.microsoft.com/office/drawing/2014/main" id="{71A83BD5-AB47-99F1-8B77-54E22B538AB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>
              <a:extLst>
                <a:ext uri="{FF2B5EF4-FFF2-40B4-BE49-F238E27FC236}">
                  <a16:creationId xmlns:a16="http://schemas.microsoft.com/office/drawing/2014/main" id="{6697DEE0-C27C-AA42-4BD9-929F1AAD1908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B4CAE5E8-506B-FFCD-DBAB-C77769AECA3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>
              <a:extLst>
                <a:ext uri="{FF2B5EF4-FFF2-40B4-BE49-F238E27FC236}">
                  <a16:creationId xmlns:a16="http://schemas.microsoft.com/office/drawing/2014/main" id="{C6ADFD24-41C5-C6B0-51CB-1B7125490D5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6E0B4DE6-2E4C-5F3B-4782-C8B6EA3851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0D7FE51F-E64E-6146-4D18-496941B1ED6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C1A42E13-3504-6A28-AB60-CFF36FDD242E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85866DCD-7870-6EAE-DA4B-23B4D348014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3CF2D81D-C008-18C7-1460-EC8E275BB9A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25D05DF-8B12-A868-DA40-8B282561AA36}"/>
              </a:ext>
            </a:extLst>
          </p:cNvPr>
          <p:cNvGrpSpPr/>
          <p:nvPr/>
        </p:nvGrpSpPr>
        <p:grpSpPr>
          <a:xfrm>
            <a:off x="1669230" y="2584244"/>
            <a:ext cx="148533" cy="2912873"/>
            <a:chOff x="4853496" y="2973092"/>
            <a:chExt cx="148533" cy="2912873"/>
          </a:xfrm>
        </p:grpSpPr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8DAD7F19-4BB0-40C3-71F5-85A53DC72BF3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>
              <a:extLst>
                <a:ext uri="{FF2B5EF4-FFF2-40B4-BE49-F238E27FC236}">
                  <a16:creationId xmlns:a16="http://schemas.microsoft.com/office/drawing/2014/main" id="{DB5154EA-C701-A003-5ABD-E9AE6D6C25B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0DF20E3E-86A0-AF6C-701E-C4D9255EB1C4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BE1188A8-32C8-101F-905E-58B383B00EFD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8294686D-0C07-B926-1CE2-D529ED55400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DB1AB262-5F72-27AF-8A3F-DA3EA3DD22CD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FF315BD1-D223-B47B-660E-A86C40C5EE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92AA49F2-00CD-4D6A-64D2-4CD4CC52B6B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20703B93-A904-C5E0-94DB-E42B7EAF77D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F6321490-1D22-4CEE-99BD-3784F9AB62A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BE77E0DB-B3F0-5CF3-CA1A-A053034A877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8B9C637A-0893-8F38-2965-99E2132D48D6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A0317067-380B-E269-8FEE-C5D65E9FD90C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05A5B267-1A89-EE8C-9BE7-36E60139DCF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F428F0E3-0DFE-40EC-FFC6-87D264CE55A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9FF3FDC0-905C-E4BE-3A80-237ED4C7977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>
              <a:extLst>
                <a:ext uri="{FF2B5EF4-FFF2-40B4-BE49-F238E27FC236}">
                  <a16:creationId xmlns:a16="http://schemas.microsoft.com/office/drawing/2014/main" id="{1C4EBEA3-6113-A00C-A6D2-AAD3256C1D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>
              <a:extLst>
                <a:ext uri="{FF2B5EF4-FFF2-40B4-BE49-F238E27FC236}">
                  <a16:creationId xmlns:a16="http://schemas.microsoft.com/office/drawing/2014/main" id="{F7FB9DE4-6296-F77B-0D8C-5018336F6FCD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>
              <a:extLst>
                <a:ext uri="{FF2B5EF4-FFF2-40B4-BE49-F238E27FC236}">
                  <a16:creationId xmlns:a16="http://schemas.microsoft.com/office/drawing/2014/main" id="{0FC5D90E-3A2A-4E97-016E-F6604C1A0CA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>
              <a:extLst>
                <a:ext uri="{FF2B5EF4-FFF2-40B4-BE49-F238E27FC236}">
                  <a16:creationId xmlns:a16="http://schemas.microsoft.com/office/drawing/2014/main" id="{71C12783-F8FE-2E4A-E655-D7AED8AD11A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747345DB-49AB-142D-2A04-FD30CDFA801B}"/>
              </a:ext>
            </a:extLst>
          </p:cNvPr>
          <p:cNvGrpSpPr/>
          <p:nvPr/>
        </p:nvGrpSpPr>
        <p:grpSpPr>
          <a:xfrm>
            <a:off x="1524490" y="2584244"/>
            <a:ext cx="148533" cy="2912873"/>
            <a:chOff x="4853496" y="2973092"/>
            <a:chExt cx="148533" cy="2912873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2E568DC1-FB5E-2AB8-2A98-9353B23051B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4E48C6FE-2903-F0DF-69AD-71183CD4F3F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18C5DD10-99BF-CE98-3858-513FD4CCF78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43CF655D-0FBB-B7E2-341A-307E1E857AC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69E737B5-832D-9C4B-F1EF-F62C7AF96358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59CB4BE0-D13C-43C9-8AB1-F18E030BD51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0C1BE74-1BC0-E66D-EB5E-DECFB30EA6D5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9976B877-A6CA-8407-1A49-22E739DD966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CE84AB1B-BFF7-716D-4A79-C6D01D5D5B2D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1DCBE3A4-07F3-736D-F28B-97B10C03C62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E106DEB7-14B1-0225-C243-5F1E297F08D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C9990140-2170-E322-C22E-E9CB49100E8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A8949EC3-89BA-A37D-663E-D481559EA0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EC3CE81E-F4E7-9589-1D43-09BB204DAFF1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7F611C4C-3DE2-1F4E-6192-06405717E6C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DFF2C4C7-034A-FEC8-ED57-5E93D2925348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4790398A-EB31-C58B-DEE5-DBC14934A09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D000C2FE-8486-608D-4EFE-E271F58B339F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C18B179B-10A2-8349-509F-515617CFD9C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273A1DF5-BD4A-EEC3-1033-6920E67D12B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186D2F0A-F7B7-23BB-D2D2-E9AC8BF737F9}"/>
              </a:ext>
            </a:extLst>
          </p:cNvPr>
          <p:cNvGrpSpPr/>
          <p:nvPr/>
        </p:nvGrpSpPr>
        <p:grpSpPr>
          <a:xfrm>
            <a:off x="1379750" y="2584244"/>
            <a:ext cx="148533" cy="2912873"/>
            <a:chOff x="4853496" y="2973092"/>
            <a:chExt cx="148533" cy="2912873"/>
          </a:xfrm>
        </p:grpSpPr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5FFC91DC-682D-E0B5-E379-AC34BFE6A9E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D5E06F35-CD01-B6A5-1BA8-A0BEAB9E60D2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2D036AE-2534-78F0-2E63-4E238D2286A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CB3386B0-D203-B4CE-A12B-2B0C18C89979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52D9A96C-0C4F-442E-0BD1-6961A31562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EFA64CD2-4E34-1E34-5516-FF209DDF832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1D3B2773-B685-1EC1-FFD9-E7BE1D3D02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7129EBB-4D68-7F16-6BA7-A18ACF6A385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4A2AD169-13DE-8085-26F8-94F60C0E0CC2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8D7F2997-57C7-70C2-A0EA-5571BBE5DEB7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50A64FFD-BF61-8CCF-80C4-12AF07BC5F6E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BBC3F2E2-CC3C-D530-BEE2-90E3A9D1329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8FE9DC4D-31DB-E234-F102-7D0B32E4B87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17EE49F7-34B7-3376-6625-55D7E5F23EB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848E30A9-4D9D-A97E-96FD-EBA31A7077FA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A263B67D-E344-DABC-E063-C5EF2641D59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7AC5EFA3-4610-2028-844B-2D994C78AE4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E5B8ABBD-FD01-1728-838D-41C321E3F7D1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B69B07FB-AC78-C0F5-684F-ABBBB0980DE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54857F5C-CAA3-E736-77E4-85FB3761E433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FB30315A-05A2-CF31-A450-E43947B6627F}"/>
              </a:ext>
            </a:extLst>
          </p:cNvPr>
          <p:cNvGrpSpPr/>
          <p:nvPr/>
        </p:nvGrpSpPr>
        <p:grpSpPr>
          <a:xfrm>
            <a:off x="1235010" y="2584244"/>
            <a:ext cx="148533" cy="2912873"/>
            <a:chOff x="4853496" y="2973092"/>
            <a:chExt cx="148533" cy="2912873"/>
          </a:xfrm>
        </p:grpSpPr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14442928-9316-6A32-27D6-C7B6A86716CB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FF72C105-CCAC-A9C3-D13A-99804ACA939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3DAD9718-376D-4E4D-58E5-1269F4EB8C1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B36F6ED2-28C2-413A-040B-01D6A1F2E65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E3F57A1-8DAF-83A4-8C79-491C751299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E0154CA0-9764-3258-9385-8DE22BAF6F5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4B56EB3C-6310-24E8-E05B-3079B4DF742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B61FF079-0D76-607C-DF03-D142F7FAE456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0C6929F0-334E-FC48-B7A3-0CB0689EDCF4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5BEA677F-194C-524A-0189-6A631B2EEF4C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88E305E-A134-D7F7-BF25-EC13FB1C80F6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4D52DDC8-C76F-0D32-D796-191249D4B803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33E4A86F-ADDD-A9B9-2EE0-51D172EA67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64D4A59A-E479-E486-F9CD-CF3EA07BE5A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822F7B18-56D0-82E4-EA9E-495549F89D99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B3E7956E-6AEE-F58C-94D1-AACF6423D6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939698D5-5042-2D32-F2BC-DFDAFCA9C529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034D60B9-B62E-B7E7-594A-C32D8F6545C0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51C02B3-E847-B9F6-5F97-07DDDF0FC64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29236FB3-D7B4-5F83-609D-51CB6C2512D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6225B177-34E2-90DD-A200-95DB210AD5E7}"/>
              </a:ext>
            </a:extLst>
          </p:cNvPr>
          <p:cNvGrpSpPr/>
          <p:nvPr/>
        </p:nvGrpSpPr>
        <p:grpSpPr>
          <a:xfrm>
            <a:off x="1090270" y="2584244"/>
            <a:ext cx="148533" cy="2912873"/>
            <a:chOff x="4853496" y="2973092"/>
            <a:chExt cx="148533" cy="2912873"/>
          </a:xfrm>
        </p:grpSpPr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C3F3D044-CD02-007E-CA56-769A90B4909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6DE45A04-BF49-6D91-7765-291D5D9B73C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9428DB0-C76A-4987-CA1E-1BC236D997C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35999B06-5E6C-2802-5010-41486CA27D8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BE50641A-BB94-9B57-A09E-BED3BB855DF2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4CAA5E8E-83EE-9804-B7C5-26508218D25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F0AF23A4-6F96-8E97-F0BD-0A0747E2A06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FEE2938B-52D5-84AD-9DAD-071B021F2A0B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26227A-08FF-3AC0-1728-C6BE3B6A5AF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9D526559-8882-262B-821D-EA12E8BF11D0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A0F2BCA2-6572-0620-39C1-FE5630D4F57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D1334878-737D-311E-9AF4-CC9739D5C28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14A626A3-4088-D373-B622-61D550B9E692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7459B791-65B9-7C0C-8156-C4C75788C95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72F056EE-2867-39A0-F356-E0A10977F14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88987531-5498-265F-6E70-A2676990370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EB2EA2A1-00EE-7E37-2196-F7B41861C99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80D21D7E-A414-7FD1-E43B-82A7F834FA45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953D69C0-8BEA-68FC-85DB-99C04FCE995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A2E60FAE-5CEC-CA40-E0D0-49F5D9792DE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B15AC1-E052-0E23-FB27-6C76304274CD}"/>
              </a:ext>
            </a:extLst>
          </p:cNvPr>
          <p:cNvGrpSpPr/>
          <p:nvPr/>
        </p:nvGrpSpPr>
        <p:grpSpPr>
          <a:xfrm>
            <a:off x="945530" y="2584244"/>
            <a:ext cx="148533" cy="2912873"/>
            <a:chOff x="4853496" y="2973092"/>
            <a:chExt cx="148533" cy="2912873"/>
          </a:xfrm>
        </p:grpSpPr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058B96FC-33D5-D817-3C7B-F523D8948A1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46D17E37-BCDB-90A8-BBC1-949BE3D708A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C350C668-5783-15D6-14BB-DDBA7ADA18A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B529F1CF-C027-4CA6-C4E1-BCA1FF6816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3F90CC0-B7EE-6618-BE82-294A03F3ED3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D66CFB-539F-0BDE-17FF-C8596A5C7CF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E2F7E2BA-4FA1-B9E9-F5B1-B884094851C0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6F67BB5B-75CA-58E8-2909-A8A534B825B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00280097-AB90-93E8-2E45-9191EA59E92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6CE5200-49CF-28A2-6511-67671E0DFC6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2F1E59D7-671B-0F69-342A-91BB8155F64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86B136EF-2D05-EE2C-B86A-BE35FBE6F2A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354B26BB-A533-96D2-B58A-BDAECB9A07D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8B92672D-796D-F8FC-5887-76C04FA7A02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0EFE3C3-D128-6249-DE77-A4EFA007AD4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7A123B9A-3635-BDA2-21A2-56680637723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30FEC0A4-A949-3699-429C-9D7A97FE6D51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29B71E1B-F29E-457C-C2CF-934655D8F26C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8BD615F4-8419-4413-4CDD-9D000A14ECA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6077019F-6A2A-CD3D-E2B9-7935059CC33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8" name="Group 857">
            <a:extLst>
              <a:ext uri="{FF2B5EF4-FFF2-40B4-BE49-F238E27FC236}">
                <a16:creationId xmlns:a16="http://schemas.microsoft.com/office/drawing/2014/main" id="{D31A7B29-15FC-921B-4DF0-8EBE30785397}"/>
              </a:ext>
            </a:extLst>
          </p:cNvPr>
          <p:cNvGrpSpPr/>
          <p:nvPr/>
        </p:nvGrpSpPr>
        <p:grpSpPr>
          <a:xfrm>
            <a:off x="9660389" y="1995222"/>
            <a:ext cx="301685" cy="3981776"/>
            <a:chOff x="9828920" y="1529234"/>
            <a:chExt cx="301685" cy="3981776"/>
          </a:xfrm>
        </p:grpSpPr>
        <p:sp>
          <p:nvSpPr>
            <p:cNvPr id="859" name="TextBox 858">
              <a:extLst>
                <a:ext uri="{FF2B5EF4-FFF2-40B4-BE49-F238E27FC236}">
                  <a16:creationId xmlns:a16="http://schemas.microsoft.com/office/drawing/2014/main" id="{5A823A97-2CEB-5357-CB8A-980137E4E7D3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860" name="TextBox 859">
              <a:extLst>
                <a:ext uri="{FF2B5EF4-FFF2-40B4-BE49-F238E27FC236}">
                  <a16:creationId xmlns:a16="http://schemas.microsoft.com/office/drawing/2014/main" id="{6C58365D-ACAE-758F-8834-BD6E87AE487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61" name="TextBox 860">
              <a:extLst>
                <a:ext uri="{FF2B5EF4-FFF2-40B4-BE49-F238E27FC236}">
                  <a16:creationId xmlns:a16="http://schemas.microsoft.com/office/drawing/2014/main" id="{9297231F-6C69-3FF1-D34B-A4D2DCCE521D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62" name="TextBox 861">
              <a:extLst>
                <a:ext uri="{FF2B5EF4-FFF2-40B4-BE49-F238E27FC236}">
                  <a16:creationId xmlns:a16="http://schemas.microsoft.com/office/drawing/2014/main" id="{7943F885-8AD3-E5DD-ECC2-3F594B053F6D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863" name="TextBox 862">
              <a:extLst>
                <a:ext uri="{FF2B5EF4-FFF2-40B4-BE49-F238E27FC236}">
                  <a16:creationId xmlns:a16="http://schemas.microsoft.com/office/drawing/2014/main" id="{6097E2EB-B5A7-600C-0E73-BAE785278F61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64" name="TextBox 863">
              <a:extLst>
                <a:ext uri="{FF2B5EF4-FFF2-40B4-BE49-F238E27FC236}">
                  <a16:creationId xmlns:a16="http://schemas.microsoft.com/office/drawing/2014/main" id="{D952E855-0692-9340-1F03-BDBADA62D6D9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865" name="TextBox 864">
              <a:extLst>
                <a:ext uri="{FF2B5EF4-FFF2-40B4-BE49-F238E27FC236}">
                  <a16:creationId xmlns:a16="http://schemas.microsoft.com/office/drawing/2014/main" id="{9164D0B3-3DA0-4077-9C93-E78BBEA8F302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70F50D6A-A77F-C293-A37C-0B45FB31BA54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867" name="TextBox 866">
              <a:extLst>
                <a:ext uri="{FF2B5EF4-FFF2-40B4-BE49-F238E27FC236}">
                  <a16:creationId xmlns:a16="http://schemas.microsoft.com/office/drawing/2014/main" id="{ED595412-158C-A6EF-6CA4-569F02ECAD65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868" name="TextBox 867">
              <a:extLst>
                <a:ext uri="{FF2B5EF4-FFF2-40B4-BE49-F238E27FC236}">
                  <a16:creationId xmlns:a16="http://schemas.microsoft.com/office/drawing/2014/main" id="{328F8FE4-8D75-2217-ABF9-70B755BC4A44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cxnSp>
        <p:nvCxnSpPr>
          <p:cNvPr id="519" name="Straight Connector 518">
            <a:extLst>
              <a:ext uri="{FF2B5EF4-FFF2-40B4-BE49-F238E27FC236}">
                <a16:creationId xmlns:a16="http://schemas.microsoft.com/office/drawing/2014/main" id="{22F4D157-8F89-DCD0-3C08-7C6E1C9D5D9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7385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0" name="Straight Connector 519">
            <a:extLst>
              <a:ext uri="{FF2B5EF4-FFF2-40B4-BE49-F238E27FC236}">
                <a16:creationId xmlns:a16="http://schemas.microsoft.com/office/drawing/2014/main" id="{EA797E7D-5A21-15D4-5942-ABE0F2F2DE13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8840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1" name="Straight Connector 520">
            <a:extLst>
              <a:ext uri="{FF2B5EF4-FFF2-40B4-BE49-F238E27FC236}">
                <a16:creationId xmlns:a16="http://schemas.microsoft.com/office/drawing/2014/main" id="{4A502198-43FD-0848-5CF2-289D0ABB499E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0295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2" name="Straight Connector 521">
            <a:extLst>
              <a:ext uri="{FF2B5EF4-FFF2-40B4-BE49-F238E27FC236}">
                <a16:creationId xmlns:a16="http://schemas.microsoft.com/office/drawing/2014/main" id="{A38E75D8-146B-4EF7-EDA9-5B5400EA7CB0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1749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3" name="Straight Connector 522">
            <a:extLst>
              <a:ext uri="{FF2B5EF4-FFF2-40B4-BE49-F238E27FC236}">
                <a16:creationId xmlns:a16="http://schemas.microsoft.com/office/drawing/2014/main" id="{317191CE-33E8-BCFE-AADA-115A1FF855EB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3204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4" name="Straight Connector 523">
            <a:extLst>
              <a:ext uri="{FF2B5EF4-FFF2-40B4-BE49-F238E27FC236}">
                <a16:creationId xmlns:a16="http://schemas.microsoft.com/office/drawing/2014/main" id="{99D2C58B-A4CA-CA11-9721-2E803F91BC6C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4659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5" name="Straight Connector 524">
            <a:extLst>
              <a:ext uri="{FF2B5EF4-FFF2-40B4-BE49-F238E27FC236}">
                <a16:creationId xmlns:a16="http://schemas.microsoft.com/office/drawing/2014/main" id="{53C9CD56-9549-D536-1CE4-78EE2F2A8517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6114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6" name="Straight Connector 525">
            <a:extLst>
              <a:ext uri="{FF2B5EF4-FFF2-40B4-BE49-F238E27FC236}">
                <a16:creationId xmlns:a16="http://schemas.microsoft.com/office/drawing/2014/main" id="{06FE7BBD-DA1F-E1DB-B001-DCFB911AD70E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7569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7" name="Straight Connector 526">
            <a:extLst>
              <a:ext uri="{FF2B5EF4-FFF2-40B4-BE49-F238E27FC236}">
                <a16:creationId xmlns:a16="http://schemas.microsoft.com/office/drawing/2014/main" id="{524D18AE-8C65-DBFA-0EEC-D21B5540897C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9023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8" name="Straight Connector 527">
            <a:extLst>
              <a:ext uri="{FF2B5EF4-FFF2-40B4-BE49-F238E27FC236}">
                <a16:creationId xmlns:a16="http://schemas.microsoft.com/office/drawing/2014/main" id="{21136156-08F1-3217-9C75-FD0E6C15FB00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0478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9" name="Straight Connector 528">
            <a:extLst>
              <a:ext uri="{FF2B5EF4-FFF2-40B4-BE49-F238E27FC236}">
                <a16:creationId xmlns:a16="http://schemas.microsoft.com/office/drawing/2014/main" id="{6B75C026-B38C-9BBA-66C8-3621AE50953D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1933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0" name="Straight Connector 529">
            <a:extLst>
              <a:ext uri="{FF2B5EF4-FFF2-40B4-BE49-F238E27FC236}">
                <a16:creationId xmlns:a16="http://schemas.microsoft.com/office/drawing/2014/main" id="{07ECE4D1-66AB-1EFE-57B3-0D2F9FB32C62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3388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1" name="Straight Connector 530">
            <a:extLst>
              <a:ext uri="{FF2B5EF4-FFF2-40B4-BE49-F238E27FC236}">
                <a16:creationId xmlns:a16="http://schemas.microsoft.com/office/drawing/2014/main" id="{A47FED38-E3AD-7817-E380-C04BB256D255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4842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2" name="Straight Connector 531">
            <a:extLst>
              <a:ext uri="{FF2B5EF4-FFF2-40B4-BE49-F238E27FC236}">
                <a16:creationId xmlns:a16="http://schemas.microsoft.com/office/drawing/2014/main" id="{61485746-C885-D4C7-4A7B-2E379C3A4096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62976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3" name="Straight Connector 532">
            <a:extLst>
              <a:ext uri="{FF2B5EF4-FFF2-40B4-BE49-F238E27FC236}">
                <a16:creationId xmlns:a16="http://schemas.microsoft.com/office/drawing/2014/main" id="{53BD090F-B6F5-A8F8-32C7-C71FD62BCD2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7752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4" name="Straight Connector 533">
            <a:extLst>
              <a:ext uri="{FF2B5EF4-FFF2-40B4-BE49-F238E27FC236}">
                <a16:creationId xmlns:a16="http://schemas.microsoft.com/office/drawing/2014/main" id="{CC95A648-5144-6F03-A921-AC89344AE2F4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9207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5" name="Straight Connector 534">
            <a:extLst>
              <a:ext uri="{FF2B5EF4-FFF2-40B4-BE49-F238E27FC236}">
                <a16:creationId xmlns:a16="http://schemas.microsoft.com/office/drawing/2014/main" id="{C2F59B82-A282-F95E-52A1-B7A9BC0366CF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30662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6" name="Straight Connector 535">
            <a:extLst>
              <a:ext uri="{FF2B5EF4-FFF2-40B4-BE49-F238E27FC236}">
                <a16:creationId xmlns:a16="http://schemas.microsoft.com/office/drawing/2014/main" id="{62F3AE07-E5B7-B8AD-77BF-5AA119C7164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321168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7" name="Straight Connector 536">
            <a:extLst>
              <a:ext uri="{FF2B5EF4-FFF2-40B4-BE49-F238E27FC236}">
                <a16:creationId xmlns:a16="http://schemas.microsoft.com/office/drawing/2014/main" id="{A1A18A99-4E87-EAD8-E279-A6D16451BF7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33571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8" name="Straight Connector 537">
            <a:extLst>
              <a:ext uri="{FF2B5EF4-FFF2-40B4-BE49-F238E27FC236}">
                <a16:creationId xmlns:a16="http://schemas.microsoft.com/office/drawing/2014/main" id="{F472DD63-0BE5-E483-9EEE-5040EEF0ED5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35026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9" name="Straight Connector 538">
            <a:extLst>
              <a:ext uri="{FF2B5EF4-FFF2-40B4-BE49-F238E27FC236}">
                <a16:creationId xmlns:a16="http://schemas.microsoft.com/office/drawing/2014/main" id="{AEA4F8CB-2744-6F7F-DF78-7F392F5256D2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5605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0" name="Straight Connector 539">
            <a:extLst>
              <a:ext uri="{FF2B5EF4-FFF2-40B4-BE49-F238E27FC236}">
                <a16:creationId xmlns:a16="http://schemas.microsoft.com/office/drawing/2014/main" id="{D8E335D4-5E9D-088A-D723-5C6C0D52F461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7059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1" name="Straight Connector 540">
            <a:extLst>
              <a:ext uri="{FF2B5EF4-FFF2-40B4-BE49-F238E27FC236}">
                <a16:creationId xmlns:a16="http://schemas.microsoft.com/office/drawing/2014/main" id="{221F35AA-4681-802B-9536-A099CB7D52B7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8514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2" name="Straight Connector 541">
            <a:extLst>
              <a:ext uri="{FF2B5EF4-FFF2-40B4-BE49-F238E27FC236}">
                <a16:creationId xmlns:a16="http://schemas.microsoft.com/office/drawing/2014/main" id="{5AD0CFDF-6657-32F4-BFF7-4207D19164A0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9969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3" name="Straight Connector 542">
            <a:extLst>
              <a:ext uri="{FF2B5EF4-FFF2-40B4-BE49-F238E27FC236}">
                <a16:creationId xmlns:a16="http://schemas.microsoft.com/office/drawing/2014/main" id="{1C6BCACD-7AED-04AD-1177-9BE08F71D18C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1424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4" name="Straight Connector 543">
            <a:extLst>
              <a:ext uri="{FF2B5EF4-FFF2-40B4-BE49-F238E27FC236}">
                <a16:creationId xmlns:a16="http://schemas.microsoft.com/office/drawing/2014/main" id="{B16780DE-A4EB-DCA8-2D55-0AAA38A18A70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2879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5" name="Straight Connector 544">
            <a:extLst>
              <a:ext uri="{FF2B5EF4-FFF2-40B4-BE49-F238E27FC236}">
                <a16:creationId xmlns:a16="http://schemas.microsoft.com/office/drawing/2014/main" id="{79788077-E22E-813C-F980-C1A7CB190361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4333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6" name="Straight Connector 545">
            <a:extLst>
              <a:ext uri="{FF2B5EF4-FFF2-40B4-BE49-F238E27FC236}">
                <a16:creationId xmlns:a16="http://schemas.microsoft.com/office/drawing/2014/main" id="{B99E396F-CC25-5714-8478-875877F08F71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5788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7" name="Straight Connector 546">
            <a:extLst>
              <a:ext uri="{FF2B5EF4-FFF2-40B4-BE49-F238E27FC236}">
                <a16:creationId xmlns:a16="http://schemas.microsoft.com/office/drawing/2014/main" id="{DAB29BCA-4AF1-B12D-8D1D-11FD8A992009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7243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8" name="Straight Connector 547">
            <a:extLst>
              <a:ext uri="{FF2B5EF4-FFF2-40B4-BE49-F238E27FC236}">
                <a16:creationId xmlns:a16="http://schemas.microsoft.com/office/drawing/2014/main" id="{065BBDC8-80B3-90D3-529C-50C48F5A3024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8698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9" name="Straight Connector 548">
            <a:extLst>
              <a:ext uri="{FF2B5EF4-FFF2-40B4-BE49-F238E27FC236}">
                <a16:creationId xmlns:a16="http://schemas.microsoft.com/office/drawing/2014/main" id="{C700CB79-E76E-B982-49E7-0175555AB5D6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0152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0" name="Straight Connector 549">
            <a:extLst>
              <a:ext uri="{FF2B5EF4-FFF2-40B4-BE49-F238E27FC236}">
                <a16:creationId xmlns:a16="http://schemas.microsoft.com/office/drawing/2014/main" id="{51B25EA5-922F-351A-B01E-9B74EE5792E6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1607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1" name="Straight Connector 550">
            <a:extLst>
              <a:ext uri="{FF2B5EF4-FFF2-40B4-BE49-F238E27FC236}">
                <a16:creationId xmlns:a16="http://schemas.microsoft.com/office/drawing/2014/main" id="{FC726E89-8A4B-2A1D-87B1-CFFB4F27B44A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3062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2" name="Straight Connector 551">
            <a:extLst>
              <a:ext uri="{FF2B5EF4-FFF2-40B4-BE49-F238E27FC236}">
                <a16:creationId xmlns:a16="http://schemas.microsoft.com/office/drawing/2014/main" id="{40A3CC4E-CAD8-7248-F423-3F3BE5F82A73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4517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3" name="Straight Connector 552">
            <a:extLst>
              <a:ext uri="{FF2B5EF4-FFF2-40B4-BE49-F238E27FC236}">
                <a16:creationId xmlns:a16="http://schemas.microsoft.com/office/drawing/2014/main" id="{0D9C662C-6A74-F4B5-DC9F-245B0EBE6589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5972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4" name="Straight Connector 553">
            <a:extLst>
              <a:ext uri="{FF2B5EF4-FFF2-40B4-BE49-F238E27FC236}">
                <a16:creationId xmlns:a16="http://schemas.microsoft.com/office/drawing/2014/main" id="{D0F90403-29A5-7F5C-738A-4571743C9AF3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7426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5" name="Straight Connector 554">
            <a:extLst>
              <a:ext uri="{FF2B5EF4-FFF2-40B4-BE49-F238E27FC236}">
                <a16:creationId xmlns:a16="http://schemas.microsoft.com/office/drawing/2014/main" id="{3D079B30-868D-9788-D46C-5DE0C248DB02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8881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6" name="Straight Connector 555">
            <a:extLst>
              <a:ext uri="{FF2B5EF4-FFF2-40B4-BE49-F238E27FC236}">
                <a16:creationId xmlns:a16="http://schemas.microsoft.com/office/drawing/2014/main" id="{0F169A9E-2F30-6B5D-23E7-BE2FFB31B460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30336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7" name="Straight Connector 556">
            <a:extLst>
              <a:ext uri="{FF2B5EF4-FFF2-40B4-BE49-F238E27FC236}">
                <a16:creationId xmlns:a16="http://schemas.microsoft.com/office/drawing/2014/main" id="{51861604-0619-DBD2-D5C2-69F0E50E7B33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31791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8" name="Straight Connector 557">
            <a:extLst>
              <a:ext uri="{FF2B5EF4-FFF2-40B4-BE49-F238E27FC236}">
                <a16:creationId xmlns:a16="http://schemas.microsoft.com/office/drawing/2014/main" id="{46F07742-0914-D982-797E-02F8D5A83D90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33245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9" name="Straight Connector 558">
            <a:extLst>
              <a:ext uri="{FF2B5EF4-FFF2-40B4-BE49-F238E27FC236}">
                <a16:creationId xmlns:a16="http://schemas.microsoft.com/office/drawing/2014/main" id="{BFFC63C5-E4DB-DDE0-3EC5-EC3C8D4492C5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3824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0" name="Straight Connector 559">
            <a:extLst>
              <a:ext uri="{FF2B5EF4-FFF2-40B4-BE49-F238E27FC236}">
                <a16:creationId xmlns:a16="http://schemas.microsoft.com/office/drawing/2014/main" id="{78F02A84-D46A-C8F4-9E58-F46B13C57A09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5279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1" name="Straight Connector 560">
            <a:extLst>
              <a:ext uri="{FF2B5EF4-FFF2-40B4-BE49-F238E27FC236}">
                <a16:creationId xmlns:a16="http://schemas.microsoft.com/office/drawing/2014/main" id="{BE8C6441-4990-BE4E-8C93-AB208FE02E14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6734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2" name="Straight Connector 561">
            <a:extLst>
              <a:ext uri="{FF2B5EF4-FFF2-40B4-BE49-F238E27FC236}">
                <a16:creationId xmlns:a16="http://schemas.microsoft.com/office/drawing/2014/main" id="{A827F1D2-1D7C-63D2-DBC2-FC5098492872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8189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3" name="Straight Connector 562">
            <a:extLst>
              <a:ext uri="{FF2B5EF4-FFF2-40B4-BE49-F238E27FC236}">
                <a16:creationId xmlns:a16="http://schemas.microsoft.com/office/drawing/2014/main" id="{BA4138DB-3477-3743-817A-F6E68DEB9F99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9643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4" name="Straight Connector 563">
            <a:extLst>
              <a:ext uri="{FF2B5EF4-FFF2-40B4-BE49-F238E27FC236}">
                <a16:creationId xmlns:a16="http://schemas.microsoft.com/office/drawing/2014/main" id="{D0BFEA2E-AD0C-D710-E7F7-6CF47B3AC702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1098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5" name="Straight Connector 564">
            <a:extLst>
              <a:ext uri="{FF2B5EF4-FFF2-40B4-BE49-F238E27FC236}">
                <a16:creationId xmlns:a16="http://schemas.microsoft.com/office/drawing/2014/main" id="{8C4FAC26-22F3-3D21-58A1-11E54D31D130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2553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6" name="Straight Connector 565">
            <a:extLst>
              <a:ext uri="{FF2B5EF4-FFF2-40B4-BE49-F238E27FC236}">
                <a16:creationId xmlns:a16="http://schemas.microsoft.com/office/drawing/2014/main" id="{B9170991-69D9-5879-79A0-2B1FB207C76D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4008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7" name="Straight Connector 566">
            <a:extLst>
              <a:ext uri="{FF2B5EF4-FFF2-40B4-BE49-F238E27FC236}">
                <a16:creationId xmlns:a16="http://schemas.microsoft.com/office/drawing/2014/main" id="{7C7BBA75-4702-EA39-EAE4-FEAA57B4F942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5462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8" name="Straight Connector 567">
            <a:extLst>
              <a:ext uri="{FF2B5EF4-FFF2-40B4-BE49-F238E27FC236}">
                <a16:creationId xmlns:a16="http://schemas.microsoft.com/office/drawing/2014/main" id="{A54685DE-786A-883C-5E75-1F2059812F19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6917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9" name="Straight Connector 568">
            <a:extLst>
              <a:ext uri="{FF2B5EF4-FFF2-40B4-BE49-F238E27FC236}">
                <a16:creationId xmlns:a16="http://schemas.microsoft.com/office/drawing/2014/main" id="{D3092545-97F5-0BD3-9C73-1784F8C02DAF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8372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0" name="Straight Connector 569">
            <a:extLst>
              <a:ext uri="{FF2B5EF4-FFF2-40B4-BE49-F238E27FC236}">
                <a16:creationId xmlns:a16="http://schemas.microsoft.com/office/drawing/2014/main" id="{72CB04B4-48E0-0050-9ECC-A0E3EAD36ABE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9827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1" name="Straight Connector 570">
            <a:extLst>
              <a:ext uri="{FF2B5EF4-FFF2-40B4-BE49-F238E27FC236}">
                <a16:creationId xmlns:a16="http://schemas.microsoft.com/office/drawing/2014/main" id="{502436A4-9B6D-0D0A-6C5E-ADE8F9C62E4A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1282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2" name="Straight Connector 571">
            <a:extLst>
              <a:ext uri="{FF2B5EF4-FFF2-40B4-BE49-F238E27FC236}">
                <a16:creationId xmlns:a16="http://schemas.microsoft.com/office/drawing/2014/main" id="{05879B43-CB52-6074-FBAF-E9E0E0576AFD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27367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3" name="Straight Connector 572">
            <a:extLst>
              <a:ext uri="{FF2B5EF4-FFF2-40B4-BE49-F238E27FC236}">
                <a16:creationId xmlns:a16="http://schemas.microsoft.com/office/drawing/2014/main" id="{FECAED1D-4B0B-E8A7-33B9-8FBA1B8730A5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4191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4" name="Straight Connector 573">
            <a:extLst>
              <a:ext uri="{FF2B5EF4-FFF2-40B4-BE49-F238E27FC236}">
                <a16:creationId xmlns:a16="http://schemas.microsoft.com/office/drawing/2014/main" id="{4315FE2D-373E-539E-0AA6-F591E2191589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5646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5" name="Straight Connector 574">
            <a:extLst>
              <a:ext uri="{FF2B5EF4-FFF2-40B4-BE49-F238E27FC236}">
                <a16:creationId xmlns:a16="http://schemas.microsoft.com/office/drawing/2014/main" id="{1017BC44-515F-15D5-D6B6-0B9C0371BF02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7101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6" name="Straight Connector 575">
            <a:extLst>
              <a:ext uri="{FF2B5EF4-FFF2-40B4-BE49-F238E27FC236}">
                <a16:creationId xmlns:a16="http://schemas.microsoft.com/office/drawing/2014/main" id="{AB16405E-A269-83DC-EC5F-4BB76F3A6693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85558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7" name="Straight Connector 576">
            <a:extLst>
              <a:ext uri="{FF2B5EF4-FFF2-40B4-BE49-F238E27FC236}">
                <a16:creationId xmlns:a16="http://schemas.microsoft.com/office/drawing/2014/main" id="{70DD206B-3584-EED0-3662-B0AD87BC827D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30010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8" name="Straight Connector 577">
            <a:extLst>
              <a:ext uri="{FF2B5EF4-FFF2-40B4-BE49-F238E27FC236}">
                <a16:creationId xmlns:a16="http://schemas.microsoft.com/office/drawing/2014/main" id="{527D34EC-5695-9971-F829-449BCC5E7E0E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31465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99" name="Straight Connector 598">
            <a:extLst>
              <a:ext uri="{FF2B5EF4-FFF2-40B4-BE49-F238E27FC236}">
                <a16:creationId xmlns:a16="http://schemas.microsoft.com/office/drawing/2014/main" id="{E3B29596-A996-25CA-1E65-5E1E8B41E141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044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0" name="Straight Connector 599">
            <a:extLst>
              <a:ext uri="{FF2B5EF4-FFF2-40B4-BE49-F238E27FC236}">
                <a16:creationId xmlns:a16="http://schemas.microsoft.com/office/drawing/2014/main" id="{D3924C5B-34D9-33C5-AF93-6463FD69827A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3498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1" name="Straight Connector 600">
            <a:extLst>
              <a:ext uri="{FF2B5EF4-FFF2-40B4-BE49-F238E27FC236}">
                <a16:creationId xmlns:a16="http://schemas.microsoft.com/office/drawing/2014/main" id="{749188AD-3758-257E-F3D7-1A721AC61CB8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495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2" name="Straight Connector 601">
            <a:extLst>
              <a:ext uri="{FF2B5EF4-FFF2-40B4-BE49-F238E27FC236}">
                <a16:creationId xmlns:a16="http://schemas.microsoft.com/office/drawing/2014/main" id="{E68A210E-AEC9-1282-924A-2F4C0282837E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640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3" name="Straight Connector 602">
            <a:extLst>
              <a:ext uri="{FF2B5EF4-FFF2-40B4-BE49-F238E27FC236}">
                <a16:creationId xmlns:a16="http://schemas.microsoft.com/office/drawing/2014/main" id="{81B78D22-EBB6-B2F3-642F-8A6C48EDFA54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7863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4" name="Straight Connector 603">
            <a:extLst>
              <a:ext uri="{FF2B5EF4-FFF2-40B4-BE49-F238E27FC236}">
                <a16:creationId xmlns:a16="http://schemas.microsoft.com/office/drawing/2014/main" id="{D7638D98-6637-F735-27F8-9B0AFE82F021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9318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5" name="Straight Connector 604">
            <a:extLst>
              <a:ext uri="{FF2B5EF4-FFF2-40B4-BE49-F238E27FC236}">
                <a16:creationId xmlns:a16="http://schemas.microsoft.com/office/drawing/2014/main" id="{32F62F25-2F2F-AE78-215A-957AED00C012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0772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6" name="Straight Connector 605">
            <a:extLst>
              <a:ext uri="{FF2B5EF4-FFF2-40B4-BE49-F238E27FC236}">
                <a16:creationId xmlns:a16="http://schemas.microsoft.com/office/drawing/2014/main" id="{05C49DA7-DA29-A470-9812-30FAB388EB80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2227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7" name="Straight Connector 606">
            <a:extLst>
              <a:ext uri="{FF2B5EF4-FFF2-40B4-BE49-F238E27FC236}">
                <a16:creationId xmlns:a16="http://schemas.microsoft.com/office/drawing/2014/main" id="{4F55D581-A397-FE43-7DD3-4189CB3B4B47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3682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8" name="Straight Connector 607">
            <a:extLst>
              <a:ext uri="{FF2B5EF4-FFF2-40B4-BE49-F238E27FC236}">
                <a16:creationId xmlns:a16="http://schemas.microsoft.com/office/drawing/2014/main" id="{2D91C6AD-9452-A11C-AC37-CCE33486BA9B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5137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9" name="Straight Connector 608">
            <a:extLst>
              <a:ext uri="{FF2B5EF4-FFF2-40B4-BE49-F238E27FC236}">
                <a16:creationId xmlns:a16="http://schemas.microsoft.com/office/drawing/2014/main" id="{4F7CCED5-C9E6-8866-8EC5-5E939C0BE49B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6591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0" name="Straight Connector 609">
            <a:extLst>
              <a:ext uri="{FF2B5EF4-FFF2-40B4-BE49-F238E27FC236}">
                <a16:creationId xmlns:a16="http://schemas.microsoft.com/office/drawing/2014/main" id="{6A2E5B78-0E3D-D95C-197E-823054053D17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8046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1" name="Straight Connector 610">
            <a:extLst>
              <a:ext uri="{FF2B5EF4-FFF2-40B4-BE49-F238E27FC236}">
                <a16:creationId xmlns:a16="http://schemas.microsoft.com/office/drawing/2014/main" id="{52486A43-EA6E-0000-5ACB-6A4F33CC254E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9501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2" name="Straight Connector 611">
            <a:extLst>
              <a:ext uri="{FF2B5EF4-FFF2-40B4-BE49-F238E27FC236}">
                <a16:creationId xmlns:a16="http://schemas.microsoft.com/office/drawing/2014/main" id="{CE63FAE0-8732-10BF-2264-EFF13779BF8D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09563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3" name="Straight Connector 612">
            <a:extLst>
              <a:ext uri="{FF2B5EF4-FFF2-40B4-BE49-F238E27FC236}">
                <a16:creationId xmlns:a16="http://schemas.microsoft.com/office/drawing/2014/main" id="{0AB05B65-ED74-8375-6229-E4829AC7009B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2411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4" name="Straight Connector 613">
            <a:extLst>
              <a:ext uri="{FF2B5EF4-FFF2-40B4-BE49-F238E27FC236}">
                <a16:creationId xmlns:a16="http://schemas.microsoft.com/office/drawing/2014/main" id="{59C577BF-AA7E-84A1-AF99-6B62C0CE34FE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3865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5" name="Straight Connector 614">
            <a:extLst>
              <a:ext uri="{FF2B5EF4-FFF2-40B4-BE49-F238E27FC236}">
                <a16:creationId xmlns:a16="http://schemas.microsoft.com/office/drawing/2014/main" id="{6B8BB6D8-58F6-5164-10B3-EF46E2419632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5320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6" name="Straight Connector 615">
            <a:extLst>
              <a:ext uri="{FF2B5EF4-FFF2-40B4-BE49-F238E27FC236}">
                <a16:creationId xmlns:a16="http://schemas.microsoft.com/office/drawing/2014/main" id="{7118C120-1C9C-209A-A75D-8AF98E72EEB5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67754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7" name="Straight Connector 616">
            <a:extLst>
              <a:ext uri="{FF2B5EF4-FFF2-40B4-BE49-F238E27FC236}">
                <a16:creationId xmlns:a16="http://schemas.microsoft.com/office/drawing/2014/main" id="{372E883A-837D-D418-C4EB-D10896B9EC2A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8230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8" name="Straight Connector 617">
            <a:extLst>
              <a:ext uri="{FF2B5EF4-FFF2-40B4-BE49-F238E27FC236}">
                <a16:creationId xmlns:a16="http://schemas.microsoft.com/office/drawing/2014/main" id="{AE2F5D22-90C8-712D-1459-B5FAAAAB59A5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9684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39" name="Straight Connector 638">
            <a:extLst>
              <a:ext uri="{FF2B5EF4-FFF2-40B4-BE49-F238E27FC236}">
                <a16:creationId xmlns:a16="http://schemas.microsoft.com/office/drawing/2014/main" id="{2BA435A7-F1F1-800D-DB95-7859CE614F3A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637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0" name="Straight Connector 639">
            <a:extLst>
              <a:ext uri="{FF2B5EF4-FFF2-40B4-BE49-F238E27FC236}">
                <a16:creationId xmlns:a16="http://schemas.microsoft.com/office/drawing/2014/main" id="{037AD34F-A250-E383-230C-A642039ADCD7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718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1" name="Straight Connector 640">
            <a:extLst>
              <a:ext uri="{FF2B5EF4-FFF2-40B4-BE49-F238E27FC236}">
                <a16:creationId xmlns:a16="http://schemas.microsoft.com/office/drawing/2014/main" id="{1BEF1E92-B38B-DA37-7D5D-224BA08C0D77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317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2" name="Straight Connector 641">
            <a:extLst>
              <a:ext uri="{FF2B5EF4-FFF2-40B4-BE49-F238E27FC236}">
                <a16:creationId xmlns:a16="http://schemas.microsoft.com/office/drawing/2014/main" id="{67053FA7-8EDD-197D-D2AC-83265B3C2A70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462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3" name="Straight Connector 642">
            <a:extLst>
              <a:ext uri="{FF2B5EF4-FFF2-40B4-BE49-F238E27FC236}">
                <a16:creationId xmlns:a16="http://schemas.microsoft.com/office/drawing/2014/main" id="{C9B17B56-244A-132A-F626-7E57D81747D6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6082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4" name="Straight Connector 643">
            <a:extLst>
              <a:ext uri="{FF2B5EF4-FFF2-40B4-BE49-F238E27FC236}">
                <a16:creationId xmlns:a16="http://schemas.microsoft.com/office/drawing/2014/main" id="{D3BC2FBB-D3AA-2E0D-1EB3-013E699C3A7E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7537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5" name="Straight Connector 644">
            <a:extLst>
              <a:ext uri="{FF2B5EF4-FFF2-40B4-BE49-F238E27FC236}">
                <a16:creationId xmlns:a16="http://schemas.microsoft.com/office/drawing/2014/main" id="{46E8D070-6617-21CE-FB58-12542D06A823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8992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6" name="Straight Connector 645">
            <a:extLst>
              <a:ext uri="{FF2B5EF4-FFF2-40B4-BE49-F238E27FC236}">
                <a16:creationId xmlns:a16="http://schemas.microsoft.com/office/drawing/2014/main" id="{FCE2712E-7250-F045-78E7-37A4724778F8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0447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7" name="Straight Connector 646">
            <a:extLst>
              <a:ext uri="{FF2B5EF4-FFF2-40B4-BE49-F238E27FC236}">
                <a16:creationId xmlns:a16="http://schemas.microsoft.com/office/drawing/2014/main" id="{46DE949F-35DA-527A-D2DF-04DF175F9CA2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1901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8" name="Straight Connector 647">
            <a:extLst>
              <a:ext uri="{FF2B5EF4-FFF2-40B4-BE49-F238E27FC236}">
                <a16:creationId xmlns:a16="http://schemas.microsoft.com/office/drawing/2014/main" id="{1C138DF2-9734-E691-69A5-D63A6518CFB8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3356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9" name="Straight Connector 648">
            <a:extLst>
              <a:ext uri="{FF2B5EF4-FFF2-40B4-BE49-F238E27FC236}">
                <a16:creationId xmlns:a16="http://schemas.microsoft.com/office/drawing/2014/main" id="{CED2D727-5624-A8A9-A748-19112314771B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4811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0" name="Straight Connector 649">
            <a:extLst>
              <a:ext uri="{FF2B5EF4-FFF2-40B4-BE49-F238E27FC236}">
                <a16:creationId xmlns:a16="http://schemas.microsoft.com/office/drawing/2014/main" id="{4451250D-4799-DF01-DBE6-E0B269569859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6266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1" name="Straight Connector 650">
            <a:extLst>
              <a:ext uri="{FF2B5EF4-FFF2-40B4-BE49-F238E27FC236}">
                <a16:creationId xmlns:a16="http://schemas.microsoft.com/office/drawing/2014/main" id="{ED55D208-7EE3-26D3-88C3-C06F3C44D5EE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7721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2" name="Straight Connector 651">
            <a:extLst>
              <a:ext uri="{FF2B5EF4-FFF2-40B4-BE49-F238E27FC236}">
                <a16:creationId xmlns:a16="http://schemas.microsoft.com/office/drawing/2014/main" id="{A7309AD4-1040-6DD5-7BB9-ACE5399B9765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91758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3" name="Straight Connector 652">
            <a:extLst>
              <a:ext uri="{FF2B5EF4-FFF2-40B4-BE49-F238E27FC236}">
                <a16:creationId xmlns:a16="http://schemas.microsoft.com/office/drawing/2014/main" id="{0F44686C-BCE4-26C3-3896-F69BCFA6601F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0630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4" name="Straight Connector 653">
            <a:extLst>
              <a:ext uri="{FF2B5EF4-FFF2-40B4-BE49-F238E27FC236}">
                <a16:creationId xmlns:a16="http://schemas.microsoft.com/office/drawing/2014/main" id="{5AD2C440-5F4B-9155-5A2C-8F0D00BBBE00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2085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5" name="Straight Connector 654">
            <a:extLst>
              <a:ext uri="{FF2B5EF4-FFF2-40B4-BE49-F238E27FC236}">
                <a16:creationId xmlns:a16="http://schemas.microsoft.com/office/drawing/2014/main" id="{4DB6BF45-0272-D245-8E17-A8ED20E6BFF2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3540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6" name="Straight Connector 655">
            <a:extLst>
              <a:ext uri="{FF2B5EF4-FFF2-40B4-BE49-F238E27FC236}">
                <a16:creationId xmlns:a16="http://schemas.microsoft.com/office/drawing/2014/main" id="{E7CCAC72-140C-A862-1989-5B40EDB764F8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49949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7" name="Straight Connector 656">
            <a:extLst>
              <a:ext uri="{FF2B5EF4-FFF2-40B4-BE49-F238E27FC236}">
                <a16:creationId xmlns:a16="http://schemas.microsoft.com/office/drawing/2014/main" id="{69122790-DFFC-A45F-2BFF-17D142A4C10B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6449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8" name="Straight Connector 657">
            <a:extLst>
              <a:ext uri="{FF2B5EF4-FFF2-40B4-BE49-F238E27FC236}">
                <a16:creationId xmlns:a16="http://schemas.microsoft.com/office/drawing/2014/main" id="{E7D3FE45-35A9-8620-6FCD-BAEC830805E5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7904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1" name="Straight Connector 770">
            <a:extLst>
              <a:ext uri="{FF2B5EF4-FFF2-40B4-BE49-F238E27FC236}">
                <a16:creationId xmlns:a16="http://schemas.microsoft.com/office/drawing/2014/main" id="{764119BC-5A24-9367-EDB1-5FDA0EDE4806}"/>
              </a:ext>
            </a:extLst>
          </p:cNvPr>
          <p:cNvCxnSpPr>
            <a:cxnSpLocks/>
            <a:endCxn id="839" idx="2"/>
          </p:cNvCxnSpPr>
          <p:nvPr/>
        </p:nvCxnSpPr>
        <p:spPr>
          <a:xfrm>
            <a:off x="3847907" y="2658976"/>
            <a:ext cx="2473919" cy="1516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2" name="Straight Connector 771">
            <a:extLst>
              <a:ext uri="{FF2B5EF4-FFF2-40B4-BE49-F238E27FC236}">
                <a16:creationId xmlns:a16="http://schemas.microsoft.com/office/drawing/2014/main" id="{88CF6857-7DD6-B086-5579-CB93F263074F}"/>
              </a:ext>
            </a:extLst>
          </p:cNvPr>
          <p:cNvCxnSpPr>
            <a:cxnSpLocks/>
            <a:endCxn id="839" idx="2"/>
          </p:cNvCxnSpPr>
          <p:nvPr/>
        </p:nvCxnSpPr>
        <p:spPr>
          <a:xfrm>
            <a:off x="3847907" y="2804453"/>
            <a:ext cx="2473919" cy="61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3" name="Straight Connector 772">
            <a:extLst>
              <a:ext uri="{FF2B5EF4-FFF2-40B4-BE49-F238E27FC236}">
                <a16:creationId xmlns:a16="http://schemas.microsoft.com/office/drawing/2014/main" id="{69E718AB-41E1-D164-8410-7C6B5C4D112B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392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4" name="Straight Connector 773">
            <a:extLst>
              <a:ext uri="{FF2B5EF4-FFF2-40B4-BE49-F238E27FC236}">
                <a16:creationId xmlns:a16="http://schemas.microsoft.com/office/drawing/2014/main" id="{50AD54F1-1A2D-51ED-393C-609F4F59D39B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84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5" name="Straight Connector 774">
            <a:extLst>
              <a:ext uri="{FF2B5EF4-FFF2-40B4-BE49-F238E27FC236}">
                <a16:creationId xmlns:a16="http://schemas.microsoft.com/office/drawing/2014/main" id="{634D19B1-8054-D1DF-3459-BBA39A74E80F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4302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6" name="Straight Connector 775">
            <a:extLst>
              <a:ext uri="{FF2B5EF4-FFF2-40B4-BE49-F238E27FC236}">
                <a16:creationId xmlns:a16="http://schemas.microsoft.com/office/drawing/2014/main" id="{259B5749-DB76-28F1-858A-98AF1AB4D8CD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5757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7" name="Straight Connector 776">
            <a:extLst>
              <a:ext uri="{FF2B5EF4-FFF2-40B4-BE49-F238E27FC236}">
                <a16:creationId xmlns:a16="http://schemas.microsoft.com/office/drawing/2014/main" id="{200B3D37-DB1C-3067-574C-3B1FE6C7F7BC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7211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8" name="Straight Connector 777">
            <a:extLst>
              <a:ext uri="{FF2B5EF4-FFF2-40B4-BE49-F238E27FC236}">
                <a16:creationId xmlns:a16="http://schemas.microsoft.com/office/drawing/2014/main" id="{241DA993-4C22-BEE4-15BD-5195B3AB8CC9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8666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9" name="Straight Connector 778">
            <a:extLst>
              <a:ext uri="{FF2B5EF4-FFF2-40B4-BE49-F238E27FC236}">
                <a16:creationId xmlns:a16="http://schemas.microsoft.com/office/drawing/2014/main" id="{8E9F039E-26D1-D9DF-34F0-A08D07E5A272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0121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0" name="Straight Connector 779">
            <a:extLst>
              <a:ext uri="{FF2B5EF4-FFF2-40B4-BE49-F238E27FC236}">
                <a16:creationId xmlns:a16="http://schemas.microsoft.com/office/drawing/2014/main" id="{A5F53A47-7AA3-3E2C-FBEF-5080521A7F80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1576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1" name="Straight Connector 780">
            <a:extLst>
              <a:ext uri="{FF2B5EF4-FFF2-40B4-BE49-F238E27FC236}">
                <a16:creationId xmlns:a16="http://schemas.microsoft.com/office/drawing/2014/main" id="{52871ED4-2948-9CAE-2317-0AA3346A4A9B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3031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2" name="Straight Connector 781">
            <a:extLst>
              <a:ext uri="{FF2B5EF4-FFF2-40B4-BE49-F238E27FC236}">
                <a16:creationId xmlns:a16="http://schemas.microsoft.com/office/drawing/2014/main" id="{41406EE4-BD71-0660-8262-0AF2A1730D62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4485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3" name="Straight Connector 782">
            <a:extLst>
              <a:ext uri="{FF2B5EF4-FFF2-40B4-BE49-F238E27FC236}">
                <a16:creationId xmlns:a16="http://schemas.microsoft.com/office/drawing/2014/main" id="{6D27A09A-827C-4DF9-046F-2578CBFBE8D1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5940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4" name="Straight Connector 783">
            <a:extLst>
              <a:ext uri="{FF2B5EF4-FFF2-40B4-BE49-F238E27FC236}">
                <a16:creationId xmlns:a16="http://schemas.microsoft.com/office/drawing/2014/main" id="{49C7B17E-8F95-3590-B50C-45CFF74D112A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73953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5" name="Straight Connector 784">
            <a:extLst>
              <a:ext uri="{FF2B5EF4-FFF2-40B4-BE49-F238E27FC236}">
                <a16:creationId xmlns:a16="http://schemas.microsoft.com/office/drawing/2014/main" id="{D341F9B8-A604-28DE-96BF-1C0FA09EBBE5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8850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6" name="Straight Connector 785">
            <a:extLst>
              <a:ext uri="{FF2B5EF4-FFF2-40B4-BE49-F238E27FC236}">
                <a16:creationId xmlns:a16="http://schemas.microsoft.com/office/drawing/2014/main" id="{A022415A-A411-2C46-0E68-D4CA245CF03A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0304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7" name="Straight Connector 786">
            <a:extLst>
              <a:ext uri="{FF2B5EF4-FFF2-40B4-BE49-F238E27FC236}">
                <a16:creationId xmlns:a16="http://schemas.microsoft.com/office/drawing/2014/main" id="{2C7C9FF8-003F-1734-0AB8-A765677DF28F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1759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8" name="Straight Connector 787">
            <a:extLst>
              <a:ext uri="{FF2B5EF4-FFF2-40B4-BE49-F238E27FC236}">
                <a16:creationId xmlns:a16="http://schemas.microsoft.com/office/drawing/2014/main" id="{2E4B1D83-4CF6-BDB5-01E9-DD0690787F3F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32145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9" name="Straight Connector 788">
            <a:extLst>
              <a:ext uri="{FF2B5EF4-FFF2-40B4-BE49-F238E27FC236}">
                <a16:creationId xmlns:a16="http://schemas.microsoft.com/office/drawing/2014/main" id="{04EFE4C7-2190-D7A4-AA82-25D359D5A055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4669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0" name="Straight Connector 789">
            <a:extLst>
              <a:ext uri="{FF2B5EF4-FFF2-40B4-BE49-F238E27FC236}">
                <a16:creationId xmlns:a16="http://schemas.microsoft.com/office/drawing/2014/main" id="{BE10F6C8-E4BA-9D43-BF77-2298225A48AA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6124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8D7B27E-5697-E77B-D728-CF8D1B5EB804}"/>
              </a:ext>
            </a:extLst>
          </p:cNvPr>
          <p:cNvCxnSpPr>
            <a:cxnSpLocks/>
            <a:endCxn id="840" idx="2"/>
          </p:cNvCxnSpPr>
          <p:nvPr/>
        </p:nvCxnSpPr>
        <p:spPr>
          <a:xfrm>
            <a:off x="3847907" y="2658976"/>
            <a:ext cx="2473919" cy="3297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2" name="Straight Connector 791">
            <a:extLst>
              <a:ext uri="{FF2B5EF4-FFF2-40B4-BE49-F238E27FC236}">
                <a16:creationId xmlns:a16="http://schemas.microsoft.com/office/drawing/2014/main" id="{9EF4B433-873C-6CF9-0CC7-7743FCBE5C82}"/>
              </a:ext>
            </a:extLst>
          </p:cNvPr>
          <p:cNvCxnSpPr>
            <a:cxnSpLocks/>
            <a:endCxn id="840" idx="2"/>
          </p:cNvCxnSpPr>
          <p:nvPr/>
        </p:nvCxnSpPr>
        <p:spPr>
          <a:xfrm>
            <a:off x="3847907" y="2804453"/>
            <a:ext cx="2473919" cy="1842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3" name="Straight Connector 792">
            <a:extLst>
              <a:ext uri="{FF2B5EF4-FFF2-40B4-BE49-F238E27FC236}">
                <a16:creationId xmlns:a16="http://schemas.microsoft.com/office/drawing/2014/main" id="{C5886F9E-16DB-172C-5C18-06ABD6FD2CAA}"/>
              </a:ext>
            </a:extLst>
          </p:cNvPr>
          <p:cNvCxnSpPr>
            <a:cxnSpLocks/>
            <a:endCxn id="840" idx="2"/>
          </p:cNvCxnSpPr>
          <p:nvPr/>
        </p:nvCxnSpPr>
        <p:spPr>
          <a:xfrm>
            <a:off x="3847907" y="2949931"/>
            <a:ext cx="2473919" cy="38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4" name="Straight Connector 793">
            <a:extLst>
              <a:ext uri="{FF2B5EF4-FFF2-40B4-BE49-F238E27FC236}">
                <a16:creationId xmlns:a16="http://schemas.microsoft.com/office/drawing/2014/main" id="{C4DF6C31-A57D-0B30-4EC3-499E464A6528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067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5" name="Straight Connector 794">
            <a:extLst>
              <a:ext uri="{FF2B5EF4-FFF2-40B4-BE49-F238E27FC236}">
                <a16:creationId xmlns:a16="http://schemas.microsoft.com/office/drawing/2014/main" id="{83F2DCE7-F18E-A924-FED6-89C28D7FC275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2521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6" name="Straight Connector 795">
            <a:extLst>
              <a:ext uri="{FF2B5EF4-FFF2-40B4-BE49-F238E27FC236}">
                <a16:creationId xmlns:a16="http://schemas.microsoft.com/office/drawing/2014/main" id="{7D00ECDB-BA7D-755C-F606-337D1601F819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3976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7" name="Straight Connector 796">
            <a:extLst>
              <a:ext uri="{FF2B5EF4-FFF2-40B4-BE49-F238E27FC236}">
                <a16:creationId xmlns:a16="http://schemas.microsoft.com/office/drawing/2014/main" id="{0702A719-EB17-C5FF-7EB6-6E4EAD4B0D0C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5431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8" name="Straight Connector 797">
            <a:extLst>
              <a:ext uri="{FF2B5EF4-FFF2-40B4-BE49-F238E27FC236}">
                <a16:creationId xmlns:a16="http://schemas.microsoft.com/office/drawing/2014/main" id="{EF689692-9676-13AA-3724-5853843BA7D1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6886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9" name="Straight Connector 798">
            <a:extLst>
              <a:ext uri="{FF2B5EF4-FFF2-40B4-BE49-F238E27FC236}">
                <a16:creationId xmlns:a16="http://schemas.microsoft.com/office/drawing/2014/main" id="{CF26DB2C-AE98-6659-B07E-81FEC203A050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8341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0" name="Straight Connector 799">
            <a:extLst>
              <a:ext uri="{FF2B5EF4-FFF2-40B4-BE49-F238E27FC236}">
                <a16:creationId xmlns:a16="http://schemas.microsoft.com/office/drawing/2014/main" id="{D183B0BA-1419-80AD-CAC7-BEE69AEA31EA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9795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1" name="Straight Connector 800">
            <a:extLst>
              <a:ext uri="{FF2B5EF4-FFF2-40B4-BE49-F238E27FC236}">
                <a16:creationId xmlns:a16="http://schemas.microsoft.com/office/drawing/2014/main" id="{22D155CF-9964-8880-E408-2F26942B6736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1250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2" name="Straight Connector 801">
            <a:extLst>
              <a:ext uri="{FF2B5EF4-FFF2-40B4-BE49-F238E27FC236}">
                <a16:creationId xmlns:a16="http://schemas.microsoft.com/office/drawing/2014/main" id="{688F7834-5FF2-9941-00BA-D114FCFFA414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2705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3" name="Straight Connector 802">
            <a:extLst>
              <a:ext uri="{FF2B5EF4-FFF2-40B4-BE49-F238E27FC236}">
                <a16:creationId xmlns:a16="http://schemas.microsoft.com/office/drawing/2014/main" id="{B0B75D0E-5587-F0AC-3AEA-8D41BC70FADE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4160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4" name="Straight Connector 803">
            <a:extLst>
              <a:ext uri="{FF2B5EF4-FFF2-40B4-BE49-F238E27FC236}">
                <a16:creationId xmlns:a16="http://schemas.microsoft.com/office/drawing/2014/main" id="{2009DFFF-24C0-5574-C89B-0A8AED186546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56149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5" name="Straight Connector 804">
            <a:extLst>
              <a:ext uri="{FF2B5EF4-FFF2-40B4-BE49-F238E27FC236}">
                <a16:creationId xmlns:a16="http://schemas.microsoft.com/office/drawing/2014/main" id="{CB6504EC-370B-88BB-67F4-EB7E570430C9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7069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6" name="Straight Connector 805">
            <a:extLst>
              <a:ext uri="{FF2B5EF4-FFF2-40B4-BE49-F238E27FC236}">
                <a16:creationId xmlns:a16="http://schemas.microsoft.com/office/drawing/2014/main" id="{134B96EE-828C-27E4-7237-7347DF237608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8524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7" name="Straight Connector 806">
            <a:extLst>
              <a:ext uri="{FF2B5EF4-FFF2-40B4-BE49-F238E27FC236}">
                <a16:creationId xmlns:a16="http://schemas.microsoft.com/office/drawing/2014/main" id="{5C41992D-43DF-277A-82D8-44C631763936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9979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8" name="Straight Connector 807">
            <a:extLst>
              <a:ext uri="{FF2B5EF4-FFF2-40B4-BE49-F238E27FC236}">
                <a16:creationId xmlns:a16="http://schemas.microsoft.com/office/drawing/2014/main" id="{4D4BAC11-F096-682D-DA0E-C5128C35A1AE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214340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9" name="Straight Connector 808">
            <a:extLst>
              <a:ext uri="{FF2B5EF4-FFF2-40B4-BE49-F238E27FC236}">
                <a16:creationId xmlns:a16="http://schemas.microsoft.com/office/drawing/2014/main" id="{B6E78B12-A017-2F3E-4024-C3F161929A76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22888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10" name="Straight Connector 809">
            <a:extLst>
              <a:ext uri="{FF2B5EF4-FFF2-40B4-BE49-F238E27FC236}">
                <a16:creationId xmlns:a16="http://schemas.microsoft.com/office/drawing/2014/main" id="{20291EDD-33F6-7745-FF92-5713E18EF435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24343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7" name="Straight Connector 886">
            <a:extLst>
              <a:ext uri="{FF2B5EF4-FFF2-40B4-BE49-F238E27FC236}">
                <a16:creationId xmlns:a16="http://schemas.microsoft.com/office/drawing/2014/main" id="{C8EFF490-11A6-5A69-6B6C-BF30E434FAFD}"/>
              </a:ext>
            </a:extLst>
          </p:cNvPr>
          <p:cNvCxnSpPr>
            <a:cxnSpLocks/>
            <a:endCxn id="841" idx="2"/>
          </p:cNvCxnSpPr>
          <p:nvPr/>
        </p:nvCxnSpPr>
        <p:spPr>
          <a:xfrm>
            <a:off x="3847907" y="2658976"/>
            <a:ext cx="2473919" cy="5077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8" name="Straight Connector 887">
            <a:extLst>
              <a:ext uri="{FF2B5EF4-FFF2-40B4-BE49-F238E27FC236}">
                <a16:creationId xmlns:a16="http://schemas.microsoft.com/office/drawing/2014/main" id="{E2537916-3C34-2B45-15DB-1D17F23F13CD}"/>
              </a:ext>
            </a:extLst>
          </p:cNvPr>
          <p:cNvCxnSpPr>
            <a:cxnSpLocks/>
            <a:endCxn id="841" idx="2"/>
          </p:cNvCxnSpPr>
          <p:nvPr/>
        </p:nvCxnSpPr>
        <p:spPr>
          <a:xfrm>
            <a:off x="3847907" y="2804453"/>
            <a:ext cx="2473919" cy="3622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9" name="Straight Connector 888">
            <a:extLst>
              <a:ext uri="{FF2B5EF4-FFF2-40B4-BE49-F238E27FC236}">
                <a16:creationId xmlns:a16="http://schemas.microsoft.com/office/drawing/2014/main" id="{1390BC1F-7637-60F2-1F42-A6A5DBBB9BD2}"/>
              </a:ext>
            </a:extLst>
          </p:cNvPr>
          <p:cNvCxnSpPr>
            <a:cxnSpLocks/>
            <a:endCxn id="841" idx="2"/>
          </p:cNvCxnSpPr>
          <p:nvPr/>
        </p:nvCxnSpPr>
        <p:spPr>
          <a:xfrm>
            <a:off x="3847907" y="2949931"/>
            <a:ext cx="2473919" cy="216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0" name="Straight Connector 889">
            <a:extLst>
              <a:ext uri="{FF2B5EF4-FFF2-40B4-BE49-F238E27FC236}">
                <a16:creationId xmlns:a16="http://schemas.microsoft.com/office/drawing/2014/main" id="{BC97E53A-4FFB-517D-5C0E-8E118C6E3D42}"/>
              </a:ext>
            </a:extLst>
          </p:cNvPr>
          <p:cNvCxnSpPr>
            <a:cxnSpLocks/>
            <a:endCxn id="841" idx="2"/>
          </p:cNvCxnSpPr>
          <p:nvPr/>
        </p:nvCxnSpPr>
        <p:spPr>
          <a:xfrm>
            <a:off x="3847907" y="3095409"/>
            <a:ext cx="2473919" cy="71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1" name="Straight Connector 890">
            <a:extLst>
              <a:ext uri="{FF2B5EF4-FFF2-40B4-BE49-F238E27FC236}">
                <a16:creationId xmlns:a16="http://schemas.microsoft.com/office/drawing/2014/main" id="{63FC3C82-9E67-E466-C217-967794C15549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7414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2" name="Straight Connector 891">
            <a:extLst>
              <a:ext uri="{FF2B5EF4-FFF2-40B4-BE49-F238E27FC236}">
                <a16:creationId xmlns:a16="http://schemas.microsoft.com/office/drawing/2014/main" id="{A8BEBEA4-D82A-9EF0-7A96-994FD2204101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2196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3" name="Straight Connector 892">
            <a:extLst>
              <a:ext uri="{FF2B5EF4-FFF2-40B4-BE49-F238E27FC236}">
                <a16:creationId xmlns:a16="http://schemas.microsoft.com/office/drawing/2014/main" id="{C178F7D7-EC95-8177-0259-E901BD41EE53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3651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4" name="Straight Connector 893">
            <a:extLst>
              <a:ext uri="{FF2B5EF4-FFF2-40B4-BE49-F238E27FC236}">
                <a16:creationId xmlns:a16="http://schemas.microsoft.com/office/drawing/2014/main" id="{89872A97-9579-4128-B4AF-CAE947121C21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5105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5" name="Straight Connector 894">
            <a:extLst>
              <a:ext uri="{FF2B5EF4-FFF2-40B4-BE49-F238E27FC236}">
                <a16:creationId xmlns:a16="http://schemas.microsoft.com/office/drawing/2014/main" id="{7C0DDAFB-CA76-EE7E-2292-C740607EC996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6560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6" name="Straight Connector 895">
            <a:extLst>
              <a:ext uri="{FF2B5EF4-FFF2-40B4-BE49-F238E27FC236}">
                <a16:creationId xmlns:a16="http://schemas.microsoft.com/office/drawing/2014/main" id="{215D1A7D-1534-3307-9C61-862B5F6D98D0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8015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7" name="Straight Connector 896">
            <a:extLst>
              <a:ext uri="{FF2B5EF4-FFF2-40B4-BE49-F238E27FC236}">
                <a16:creationId xmlns:a16="http://schemas.microsoft.com/office/drawing/2014/main" id="{16EF58E9-6A43-2DAF-4CA3-12CAE2E9C2D7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9470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8" name="Straight Connector 897">
            <a:extLst>
              <a:ext uri="{FF2B5EF4-FFF2-40B4-BE49-F238E27FC236}">
                <a16:creationId xmlns:a16="http://schemas.microsoft.com/office/drawing/2014/main" id="{1C7260E9-A2BD-5C67-F914-06C93A75593B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0924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9" name="Straight Connector 898">
            <a:extLst>
              <a:ext uri="{FF2B5EF4-FFF2-40B4-BE49-F238E27FC236}">
                <a16:creationId xmlns:a16="http://schemas.microsoft.com/office/drawing/2014/main" id="{9E12C434-1BB0-ECED-ABDC-9D87A92AE071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2379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0" name="Straight Connector 899">
            <a:extLst>
              <a:ext uri="{FF2B5EF4-FFF2-40B4-BE49-F238E27FC236}">
                <a16:creationId xmlns:a16="http://schemas.microsoft.com/office/drawing/2014/main" id="{401348C8-1A17-1979-610F-44A782BE5214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3834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1" name="Straight Connector 900">
            <a:extLst>
              <a:ext uri="{FF2B5EF4-FFF2-40B4-BE49-F238E27FC236}">
                <a16:creationId xmlns:a16="http://schemas.microsoft.com/office/drawing/2014/main" id="{8D517F27-F2C2-255A-02A4-85A68CAD1A04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5289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2" name="Straight Connector 901">
            <a:extLst>
              <a:ext uri="{FF2B5EF4-FFF2-40B4-BE49-F238E27FC236}">
                <a16:creationId xmlns:a16="http://schemas.microsoft.com/office/drawing/2014/main" id="{1B649CE3-BD4E-9E54-AD22-047BA7C9F9D0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6744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3" name="Straight Connector 902">
            <a:extLst>
              <a:ext uri="{FF2B5EF4-FFF2-40B4-BE49-F238E27FC236}">
                <a16:creationId xmlns:a16="http://schemas.microsoft.com/office/drawing/2014/main" id="{CF7DAF69-2818-05D5-452E-73D6F88495F6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8198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4" name="Straight Connector 903">
            <a:extLst>
              <a:ext uri="{FF2B5EF4-FFF2-40B4-BE49-F238E27FC236}">
                <a16:creationId xmlns:a16="http://schemas.microsoft.com/office/drawing/2014/main" id="{293B7AF4-42C7-C384-0FBB-8D26FADD9158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9653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5" name="Straight Connector 904">
            <a:extLst>
              <a:ext uri="{FF2B5EF4-FFF2-40B4-BE49-F238E27FC236}">
                <a16:creationId xmlns:a16="http://schemas.microsoft.com/office/drawing/2014/main" id="{DC052208-4A18-DE2E-EBE2-C2FFD0601738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21108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6" name="Straight Connector 905">
            <a:extLst>
              <a:ext uri="{FF2B5EF4-FFF2-40B4-BE49-F238E27FC236}">
                <a16:creationId xmlns:a16="http://schemas.microsoft.com/office/drawing/2014/main" id="{448B4E46-56EE-24BA-1DE1-B5811E27D933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22563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7" name="Straight Connector 906">
            <a:extLst>
              <a:ext uri="{FF2B5EF4-FFF2-40B4-BE49-F238E27FC236}">
                <a16:creationId xmlns:a16="http://schemas.microsoft.com/office/drawing/2014/main" id="{D80D44AE-AC15-2804-D61D-E4140D8FE1DC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2658976"/>
            <a:ext cx="2473919" cy="6858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8" name="Straight Connector 907">
            <a:extLst>
              <a:ext uri="{FF2B5EF4-FFF2-40B4-BE49-F238E27FC236}">
                <a16:creationId xmlns:a16="http://schemas.microsoft.com/office/drawing/2014/main" id="{747FA295-AFA6-46AF-1E60-79B0FE5273F3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2804453"/>
            <a:ext cx="2473919" cy="5403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9" name="Straight Connector 908">
            <a:extLst>
              <a:ext uri="{FF2B5EF4-FFF2-40B4-BE49-F238E27FC236}">
                <a16:creationId xmlns:a16="http://schemas.microsoft.com/office/drawing/2014/main" id="{E08B2D85-857D-E3B1-2460-4F4F23E7A20B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2949931"/>
            <a:ext cx="2473919" cy="394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0" name="Straight Connector 909">
            <a:extLst>
              <a:ext uri="{FF2B5EF4-FFF2-40B4-BE49-F238E27FC236}">
                <a16:creationId xmlns:a16="http://schemas.microsoft.com/office/drawing/2014/main" id="{82709253-85EB-D387-D661-2DC74C1995E2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3095409"/>
            <a:ext cx="2473919" cy="249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1" name="Straight Connector 910">
            <a:extLst>
              <a:ext uri="{FF2B5EF4-FFF2-40B4-BE49-F238E27FC236}">
                <a16:creationId xmlns:a16="http://schemas.microsoft.com/office/drawing/2014/main" id="{A8E1C98C-B4A6-E1A0-FF9F-FA8B5E3CEB08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3240887"/>
            <a:ext cx="2473919" cy="1038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2" name="Straight Connector 911">
            <a:extLst>
              <a:ext uri="{FF2B5EF4-FFF2-40B4-BE49-F238E27FC236}">
                <a16:creationId xmlns:a16="http://schemas.microsoft.com/office/drawing/2014/main" id="{28B4DAB3-02CE-D18F-EB9A-5B7D81E7DF08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415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3" name="Straight Connector 912">
            <a:extLst>
              <a:ext uri="{FF2B5EF4-FFF2-40B4-BE49-F238E27FC236}">
                <a16:creationId xmlns:a16="http://schemas.microsoft.com/office/drawing/2014/main" id="{892A1A32-5169-2E13-5DF7-9234570EE9B9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870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4" name="Straight Connector 913">
            <a:extLst>
              <a:ext uri="{FF2B5EF4-FFF2-40B4-BE49-F238E27FC236}">
                <a16:creationId xmlns:a16="http://schemas.microsoft.com/office/drawing/2014/main" id="{914472B9-B075-7F36-B38C-B426955B6BE2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3325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5" name="Straight Connector 914">
            <a:extLst>
              <a:ext uri="{FF2B5EF4-FFF2-40B4-BE49-F238E27FC236}">
                <a16:creationId xmlns:a16="http://schemas.microsoft.com/office/drawing/2014/main" id="{CDA11A44-838E-9809-DB5F-AF2D30077A93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4780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6" name="Straight Connector 915">
            <a:extLst>
              <a:ext uri="{FF2B5EF4-FFF2-40B4-BE49-F238E27FC236}">
                <a16:creationId xmlns:a16="http://schemas.microsoft.com/office/drawing/2014/main" id="{87DFE6BC-B83B-4B2B-64FD-5A80B3C3FC74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6234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7" name="Straight Connector 916">
            <a:extLst>
              <a:ext uri="{FF2B5EF4-FFF2-40B4-BE49-F238E27FC236}">
                <a16:creationId xmlns:a16="http://schemas.microsoft.com/office/drawing/2014/main" id="{C3EF0F06-C133-A00E-AD40-668ABADC926A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7689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8" name="Straight Connector 917">
            <a:extLst>
              <a:ext uri="{FF2B5EF4-FFF2-40B4-BE49-F238E27FC236}">
                <a16:creationId xmlns:a16="http://schemas.microsoft.com/office/drawing/2014/main" id="{E7D87E5F-C49D-6A87-A000-15D952A1A0FA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9144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9" name="Straight Connector 918">
            <a:extLst>
              <a:ext uri="{FF2B5EF4-FFF2-40B4-BE49-F238E27FC236}">
                <a16:creationId xmlns:a16="http://schemas.microsoft.com/office/drawing/2014/main" id="{7C49C7DD-1FF1-8B28-E4DF-7FA0D5A452C0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0599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0" name="Straight Connector 919">
            <a:extLst>
              <a:ext uri="{FF2B5EF4-FFF2-40B4-BE49-F238E27FC236}">
                <a16:creationId xmlns:a16="http://schemas.microsoft.com/office/drawing/2014/main" id="{A593657D-7A15-5D04-0137-108D91981644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2054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F3DBC75B-6D30-7DE5-0ED2-293398421463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3508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2" name="Straight Connector 921">
            <a:extLst>
              <a:ext uri="{FF2B5EF4-FFF2-40B4-BE49-F238E27FC236}">
                <a16:creationId xmlns:a16="http://schemas.microsoft.com/office/drawing/2014/main" id="{F1AA1B94-D7A9-4A44-B70C-1DC4822C5DC4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4963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3" name="Straight Connector 922">
            <a:extLst>
              <a:ext uri="{FF2B5EF4-FFF2-40B4-BE49-F238E27FC236}">
                <a16:creationId xmlns:a16="http://schemas.microsoft.com/office/drawing/2014/main" id="{8D22E1DF-CB58-B760-2FA8-B1B112DB6946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6418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4" name="Straight Connector 923">
            <a:extLst>
              <a:ext uri="{FF2B5EF4-FFF2-40B4-BE49-F238E27FC236}">
                <a16:creationId xmlns:a16="http://schemas.microsoft.com/office/drawing/2014/main" id="{9B2F51F7-AC44-947D-2199-4DDBCA2C6BA1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7873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3670A38A-2480-7A69-15C4-A483DF2BB127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9327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DEF3F498-1738-B23B-276D-DD1011C99258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20782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E3A08318-A60B-0CD1-D867-75AB54D63583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2658976"/>
            <a:ext cx="2473919" cy="8638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CB0CDEFE-E011-A3D2-6108-A7FFC44388F9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2804453"/>
            <a:ext cx="2473919" cy="7183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87DDC844-C451-93D7-5F2A-4B4853CDC895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2949931"/>
            <a:ext cx="2473919" cy="5729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6688FB4B-66F4-14D5-6E2F-F8011066B807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3095409"/>
            <a:ext cx="2473919" cy="4274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BA88E55A-68B0-EC5A-FDF8-B12473C932B3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3240887"/>
            <a:ext cx="2473919" cy="2819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E8E2C7F8-F0F6-3D01-33DA-11DDE6C41B1F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3386364"/>
            <a:ext cx="2473919" cy="1364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5503DE7C-760B-4A13-E1AE-9FDEA433FEFC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90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2FB81BE0-18A9-900C-6F4D-1D0E674064EA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54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51BDF851-4366-8596-B797-E3D35E84FB90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2999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5D4921BF-9AFD-9734-EAD3-86870416F617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4454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EDB2579A-80DE-DA76-DE88-BAA09813B7C4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5909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63978B77-7FEB-1D58-524E-CF35BCFEAA22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7364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5CBB77D2-D32D-D955-A2C7-F9FD711A540C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8818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0" name="Straight Connector 939">
            <a:extLst>
              <a:ext uri="{FF2B5EF4-FFF2-40B4-BE49-F238E27FC236}">
                <a16:creationId xmlns:a16="http://schemas.microsoft.com/office/drawing/2014/main" id="{9C9BEC29-BBEE-945C-6F2E-D0D9FAC41649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0273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46C9A467-B327-2CD1-00F4-AADEF8E79790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1728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CEB8F5A6-3798-6D74-95CE-BAF8FCA4E787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3183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3" name="Straight Connector 942">
            <a:extLst>
              <a:ext uri="{FF2B5EF4-FFF2-40B4-BE49-F238E27FC236}">
                <a16:creationId xmlns:a16="http://schemas.microsoft.com/office/drawing/2014/main" id="{76470E01-C4B6-6C36-D49A-122DC47282F8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4637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327E3313-B227-DC4C-B6BB-3B23686F0C7D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6092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100CB1F3-71A9-7275-F04C-5CD4730D324A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7547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B4E6AF0E-D4B3-9079-A3C5-EC925DC105AB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9002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7" name="Straight Connector 946">
            <a:extLst>
              <a:ext uri="{FF2B5EF4-FFF2-40B4-BE49-F238E27FC236}">
                <a16:creationId xmlns:a16="http://schemas.microsoft.com/office/drawing/2014/main" id="{B6B962D1-09DB-8D54-A9FE-7E60F93C20C3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2658976"/>
            <a:ext cx="2473919" cy="10419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8" name="Straight Connector 947">
            <a:extLst>
              <a:ext uri="{FF2B5EF4-FFF2-40B4-BE49-F238E27FC236}">
                <a16:creationId xmlns:a16="http://schemas.microsoft.com/office/drawing/2014/main" id="{94A3564D-C8D5-CF69-AF86-29A634D7E43A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2804453"/>
            <a:ext cx="2473919" cy="8964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7D1DA552-0F87-48EE-4AEB-5BB26969E865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2949931"/>
            <a:ext cx="2473919" cy="7509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0" name="Straight Connector 949">
            <a:extLst>
              <a:ext uri="{FF2B5EF4-FFF2-40B4-BE49-F238E27FC236}">
                <a16:creationId xmlns:a16="http://schemas.microsoft.com/office/drawing/2014/main" id="{C20E7DE8-55D9-F24D-A965-4E34A9A8EA77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095409"/>
            <a:ext cx="2473919" cy="6054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1" name="Straight Connector 950">
            <a:extLst>
              <a:ext uri="{FF2B5EF4-FFF2-40B4-BE49-F238E27FC236}">
                <a16:creationId xmlns:a16="http://schemas.microsoft.com/office/drawing/2014/main" id="{46454E26-4CEF-6457-74EC-C137D720F48D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240887"/>
            <a:ext cx="2473919" cy="4599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61D7056C-4AD2-E4EA-A07F-7F23E2CF8BCC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386364"/>
            <a:ext cx="2473919" cy="3145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3" name="Straight Connector 952">
            <a:extLst>
              <a:ext uri="{FF2B5EF4-FFF2-40B4-BE49-F238E27FC236}">
                <a16:creationId xmlns:a16="http://schemas.microsoft.com/office/drawing/2014/main" id="{279A3E27-9E78-5D87-84DE-D14489E95373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531842"/>
            <a:ext cx="2473919" cy="1690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4" name="Straight Connector 953">
            <a:extLst>
              <a:ext uri="{FF2B5EF4-FFF2-40B4-BE49-F238E27FC236}">
                <a16:creationId xmlns:a16="http://schemas.microsoft.com/office/drawing/2014/main" id="{C3BF0325-DB6C-2B4C-1E2A-9AD3EDBFDE43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677320"/>
            <a:ext cx="2473919" cy="235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5" name="Straight Connector 954">
            <a:extLst>
              <a:ext uri="{FF2B5EF4-FFF2-40B4-BE49-F238E27FC236}">
                <a16:creationId xmlns:a16="http://schemas.microsoft.com/office/drawing/2014/main" id="{1D29935C-C640-084B-490F-BFE49AC9ACC3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219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6" name="Straight Connector 955">
            <a:extLst>
              <a:ext uri="{FF2B5EF4-FFF2-40B4-BE49-F238E27FC236}">
                <a16:creationId xmlns:a16="http://schemas.microsoft.com/office/drawing/2014/main" id="{6607A7B2-819C-0989-5854-E725DF50FD81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2673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7" name="Straight Connector 956">
            <a:extLst>
              <a:ext uri="{FF2B5EF4-FFF2-40B4-BE49-F238E27FC236}">
                <a16:creationId xmlns:a16="http://schemas.microsoft.com/office/drawing/2014/main" id="{8FC44124-3122-5D67-0089-D6DC4B9E3104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4128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8" name="Straight Connector 957">
            <a:extLst>
              <a:ext uri="{FF2B5EF4-FFF2-40B4-BE49-F238E27FC236}">
                <a16:creationId xmlns:a16="http://schemas.microsoft.com/office/drawing/2014/main" id="{1CE7F98E-3525-2E5D-E8D7-6B306054FE7A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5583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9" name="Straight Connector 958">
            <a:extLst>
              <a:ext uri="{FF2B5EF4-FFF2-40B4-BE49-F238E27FC236}">
                <a16:creationId xmlns:a16="http://schemas.microsoft.com/office/drawing/2014/main" id="{DE3385D6-7846-A7CA-9879-4481AD2AE17B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7038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0" name="Straight Connector 959">
            <a:extLst>
              <a:ext uri="{FF2B5EF4-FFF2-40B4-BE49-F238E27FC236}">
                <a16:creationId xmlns:a16="http://schemas.microsoft.com/office/drawing/2014/main" id="{77BE9C70-6F82-3E5A-2AF7-123498E7B594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8493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1" name="Straight Connector 960">
            <a:extLst>
              <a:ext uri="{FF2B5EF4-FFF2-40B4-BE49-F238E27FC236}">
                <a16:creationId xmlns:a16="http://schemas.microsoft.com/office/drawing/2014/main" id="{4E8CCC41-B998-5F56-0FEA-82C354182807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9947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2" name="Straight Connector 961">
            <a:extLst>
              <a:ext uri="{FF2B5EF4-FFF2-40B4-BE49-F238E27FC236}">
                <a16:creationId xmlns:a16="http://schemas.microsoft.com/office/drawing/2014/main" id="{A0D31A1E-6290-FDF1-A0A3-4F79A10F39C0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1402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3" name="Straight Connector 962">
            <a:extLst>
              <a:ext uri="{FF2B5EF4-FFF2-40B4-BE49-F238E27FC236}">
                <a16:creationId xmlns:a16="http://schemas.microsoft.com/office/drawing/2014/main" id="{14B202B9-C848-E219-3CFE-F01FB4D18081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2857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0CDF5CE3-FD36-2C2B-9F8B-884D786B52E1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4312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AC359B5E-FD27-915E-6DED-F11426F3AA3B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5766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DF946A47-403B-9235-9C86-6397423B3EF3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7221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3" name="Straight Connector 982">
            <a:extLst>
              <a:ext uri="{FF2B5EF4-FFF2-40B4-BE49-F238E27FC236}">
                <a16:creationId xmlns:a16="http://schemas.microsoft.com/office/drawing/2014/main" id="{4498D40F-1635-3D31-8764-707FFCE43CA1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2658976"/>
            <a:ext cx="2473919" cy="12199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4" name="Straight Connector 983">
            <a:extLst>
              <a:ext uri="{FF2B5EF4-FFF2-40B4-BE49-F238E27FC236}">
                <a16:creationId xmlns:a16="http://schemas.microsoft.com/office/drawing/2014/main" id="{69F6F64A-5F49-E8A6-099D-7E3C92EFD437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2804453"/>
            <a:ext cx="2473919" cy="10744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3129C627-84C9-4D2E-6EE5-AD29925B84F4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2949931"/>
            <a:ext cx="2473919" cy="9289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6" name="Straight Connector 985">
            <a:extLst>
              <a:ext uri="{FF2B5EF4-FFF2-40B4-BE49-F238E27FC236}">
                <a16:creationId xmlns:a16="http://schemas.microsoft.com/office/drawing/2014/main" id="{8D18992C-38E7-A349-51B4-CFEBAA37C14B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095409"/>
            <a:ext cx="2473919" cy="7835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7" name="Straight Connector 986">
            <a:extLst>
              <a:ext uri="{FF2B5EF4-FFF2-40B4-BE49-F238E27FC236}">
                <a16:creationId xmlns:a16="http://schemas.microsoft.com/office/drawing/2014/main" id="{11D0ECDC-596F-0123-7C4B-C44BE87B3FD2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240887"/>
            <a:ext cx="2473919" cy="6380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8" name="Straight Connector 987">
            <a:extLst>
              <a:ext uri="{FF2B5EF4-FFF2-40B4-BE49-F238E27FC236}">
                <a16:creationId xmlns:a16="http://schemas.microsoft.com/office/drawing/2014/main" id="{556C3676-F228-4BF1-B509-62D9374F8A65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386364"/>
            <a:ext cx="2473919" cy="4925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9" name="Straight Connector 988">
            <a:extLst>
              <a:ext uri="{FF2B5EF4-FFF2-40B4-BE49-F238E27FC236}">
                <a16:creationId xmlns:a16="http://schemas.microsoft.com/office/drawing/2014/main" id="{A501B360-9B28-667A-CC41-D4498C4C5C9B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531842"/>
            <a:ext cx="2473919" cy="3470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0" name="Straight Connector 989">
            <a:extLst>
              <a:ext uri="{FF2B5EF4-FFF2-40B4-BE49-F238E27FC236}">
                <a16:creationId xmlns:a16="http://schemas.microsoft.com/office/drawing/2014/main" id="{4D889231-055B-88C1-491E-5BD1E6301C2E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677320"/>
            <a:ext cx="2473919" cy="2016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1" name="Straight Connector 990">
            <a:extLst>
              <a:ext uri="{FF2B5EF4-FFF2-40B4-BE49-F238E27FC236}">
                <a16:creationId xmlns:a16="http://schemas.microsoft.com/office/drawing/2014/main" id="{A62D0953-10DF-FD5C-4E01-FE234BC5C7E9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822798"/>
            <a:ext cx="2473919" cy="561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2" name="Straight Connector 991">
            <a:extLst>
              <a:ext uri="{FF2B5EF4-FFF2-40B4-BE49-F238E27FC236}">
                <a16:creationId xmlns:a16="http://schemas.microsoft.com/office/drawing/2014/main" id="{EDD067BE-9AF4-4954-F2F8-801C1C6B120E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893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3" name="Straight Connector 992">
            <a:extLst>
              <a:ext uri="{FF2B5EF4-FFF2-40B4-BE49-F238E27FC236}">
                <a16:creationId xmlns:a16="http://schemas.microsoft.com/office/drawing/2014/main" id="{F1001211-3642-9962-05C2-FB6E1AE9914B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2348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4" name="Straight Connector 993">
            <a:extLst>
              <a:ext uri="{FF2B5EF4-FFF2-40B4-BE49-F238E27FC236}">
                <a16:creationId xmlns:a16="http://schemas.microsoft.com/office/drawing/2014/main" id="{818415C4-5CF6-9A33-6373-28DFB98E4C28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3803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5" name="Straight Connector 994">
            <a:extLst>
              <a:ext uri="{FF2B5EF4-FFF2-40B4-BE49-F238E27FC236}">
                <a16:creationId xmlns:a16="http://schemas.microsoft.com/office/drawing/2014/main" id="{95708B1C-3C2B-6AC3-2D56-381C93E32FA2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5257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6" name="Straight Connector 995">
            <a:extLst>
              <a:ext uri="{FF2B5EF4-FFF2-40B4-BE49-F238E27FC236}">
                <a16:creationId xmlns:a16="http://schemas.microsoft.com/office/drawing/2014/main" id="{7D410A20-9D58-B740-BD1D-B4834D0E2AAB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6712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7" name="Straight Connector 996">
            <a:extLst>
              <a:ext uri="{FF2B5EF4-FFF2-40B4-BE49-F238E27FC236}">
                <a16:creationId xmlns:a16="http://schemas.microsoft.com/office/drawing/2014/main" id="{A2BA7812-5B5A-EE0A-AE12-E016BC8C00BA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8167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8" name="Straight Connector 997">
            <a:extLst>
              <a:ext uri="{FF2B5EF4-FFF2-40B4-BE49-F238E27FC236}">
                <a16:creationId xmlns:a16="http://schemas.microsoft.com/office/drawing/2014/main" id="{359AEC18-D1BA-E3C2-B5E1-56E0734BEB6A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9622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9" name="Straight Connector 998">
            <a:extLst>
              <a:ext uri="{FF2B5EF4-FFF2-40B4-BE49-F238E27FC236}">
                <a16:creationId xmlns:a16="http://schemas.microsoft.com/office/drawing/2014/main" id="{0ABBD420-3E85-887C-A31F-E640CC28E0B4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11076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00" name="Straight Connector 999">
            <a:extLst>
              <a:ext uri="{FF2B5EF4-FFF2-40B4-BE49-F238E27FC236}">
                <a16:creationId xmlns:a16="http://schemas.microsoft.com/office/drawing/2014/main" id="{B2204F42-7362-6D2D-993F-C5F4A472997D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12531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01" name="Straight Connector 1000">
            <a:extLst>
              <a:ext uri="{FF2B5EF4-FFF2-40B4-BE49-F238E27FC236}">
                <a16:creationId xmlns:a16="http://schemas.microsoft.com/office/drawing/2014/main" id="{6388E315-2F6B-3BAA-32AB-3BAC2D32DD85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13986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02" name="Straight Connector 1001">
            <a:extLst>
              <a:ext uri="{FF2B5EF4-FFF2-40B4-BE49-F238E27FC236}">
                <a16:creationId xmlns:a16="http://schemas.microsoft.com/office/drawing/2014/main" id="{EEBA3688-6356-C328-F297-7E5C2E94A358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15441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3" name="Straight Connector 1022">
            <a:extLst>
              <a:ext uri="{FF2B5EF4-FFF2-40B4-BE49-F238E27FC236}">
                <a16:creationId xmlns:a16="http://schemas.microsoft.com/office/drawing/2014/main" id="{FB55F67D-FC19-B2F4-1626-51ED81A39ACD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2658976"/>
            <a:ext cx="2473919" cy="139799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4" name="Straight Connector 1023">
            <a:extLst>
              <a:ext uri="{FF2B5EF4-FFF2-40B4-BE49-F238E27FC236}">
                <a16:creationId xmlns:a16="http://schemas.microsoft.com/office/drawing/2014/main" id="{958D1864-45C7-B934-BAF3-1536D8E000F4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2804453"/>
            <a:ext cx="2473919" cy="12525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5" name="Straight Connector 1024">
            <a:extLst>
              <a:ext uri="{FF2B5EF4-FFF2-40B4-BE49-F238E27FC236}">
                <a16:creationId xmlns:a16="http://schemas.microsoft.com/office/drawing/2014/main" id="{667BB0F8-2576-22F5-D6B9-445905690B55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2949931"/>
            <a:ext cx="2473919" cy="11070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6" name="Straight Connector 1025">
            <a:extLst>
              <a:ext uri="{FF2B5EF4-FFF2-40B4-BE49-F238E27FC236}">
                <a16:creationId xmlns:a16="http://schemas.microsoft.com/office/drawing/2014/main" id="{D8E46309-66C5-1E6E-EDD6-4303FC6F2EDD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095409"/>
            <a:ext cx="2473919" cy="9615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7" name="Straight Connector 1026">
            <a:extLst>
              <a:ext uri="{FF2B5EF4-FFF2-40B4-BE49-F238E27FC236}">
                <a16:creationId xmlns:a16="http://schemas.microsoft.com/office/drawing/2014/main" id="{263BEA3F-4961-1408-C840-9EC44A475E9C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240887"/>
            <a:ext cx="2473919" cy="8160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8" name="Straight Connector 1027">
            <a:extLst>
              <a:ext uri="{FF2B5EF4-FFF2-40B4-BE49-F238E27FC236}">
                <a16:creationId xmlns:a16="http://schemas.microsoft.com/office/drawing/2014/main" id="{90DD388C-0DBB-B248-D577-0BE51EE68802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386364"/>
            <a:ext cx="2473919" cy="6706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9" name="Straight Connector 1028">
            <a:extLst>
              <a:ext uri="{FF2B5EF4-FFF2-40B4-BE49-F238E27FC236}">
                <a16:creationId xmlns:a16="http://schemas.microsoft.com/office/drawing/2014/main" id="{CF09A5C0-6A37-1244-3575-9F1C569990DA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531842"/>
            <a:ext cx="2473919" cy="5251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0" name="Straight Connector 1029">
            <a:extLst>
              <a:ext uri="{FF2B5EF4-FFF2-40B4-BE49-F238E27FC236}">
                <a16:creationId xmlns:a16="http://schemas.microsoft.com/office/drawing/2014/main" id="{8A0D4B62-564D-2C2A-C443-B4278EEDD76B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677320"/>
            <a:ext cx="2473919" cy="3796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11A6316E-6538-7731-D1D9-4D38751B41EB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822798"/>
            <a:ext cx="2473919" cy="2341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BABFE040-3D82-E794-9676-80373BC6EC6A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968275"/>
            <a:ext cx="2473919" cy="886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3D4FE78D-7B52-A40A-7AB3-F1879C8F90C2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567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4" name="Straight Connector 1033">
            <a:extLst>
              <a:ext uri="{FF2B5EF4-FFF2-40B4-BE49-F238E27FC236}">
                <a16:creationId xmlns:a16="http://schemas.microsoft.com/office/drawing/2014/main" id="{8F5217A5-79FD-C1A3-D90C-3EAC79993CB0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2022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031CF22A-75D7-3E6D-3205-376D8C439615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3477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6" name="Straight Connector 1035">
            <a:extLst>
              <a:ext uri="{FF2B5EF4-FFF2-40B4-BE49-F238E27FC236}">
                <a16:creationId xmlns:a16="http://schemas.microsoft.com/office/drawing/2014/main" id="{72C24CEE-A7E7-A58E-3F5A-9C799223800F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493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7" name="Straight Connector 1036">
            <a:extLst>
              <a:ext uri="{FF2B5EF4-FFF2-40B4-BE49-F238E27FC236}">
                <a16:creationId xmlns:a16="http://schemas.microsoft.com/office/drawing/2014/main" id="{A78A6EF7-516C-6DF4-C988-FADC8BBEE1F2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6386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C68C5264-28A5-6D82-CEF0-FDE880625907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7841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1EF4221E-5B66-9A2B-C05C-637C50EB5580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9296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40" name="Straight Connector 1039">
            <a:extLst>
              <a:ext uri="{FF2B5EF4-FFF2-40B4-BE49-F238E27FC236}">
                <a16:creationId xmlns:a16="http://schemas.microsoft.com/office/drawing/2014/main" id="{9ECABA98-0DAF-F18D-0468-2D9E93458358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10751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4F6FC235-4245-A730-D595-03E0B9087F4F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12206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42" name="Straight Connector 1041">
            <a:extLst>
              <a:ext uri="{FF2B5EF4-FFF2-40B4-BE49-F238E27FC236}">
                <a16:creationId xmlns:a16="http://schemas.microsoft.com/office/drawing/2014/main" id="{FE6155E0-FBD2-64E7-30A9-293F130C8A05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13660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3" name="Straight Connector 1062">
            <a:extLst>
              <a:ext uri="{FF2B5EF4-FFF2-40B4-BE49-F238E27FC236}">
                <a16:creationId xmlns:a16="http://schemas.microsoft.com/office/drawing/2014/main" id="{B8189143-9FE9-F77B-DBBC-AB40A812F346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2658976"/>
            <a:ext cx="2473919" cy="157603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4" name="Straight Connector 1063">
            <a:extLst>
              <a:ext uri="{FF2B5EF4-FFF2-40B4-BE49-F238E27FC236}">
                <a16:creationId xmlns:a16="http://schemas.microsoft.com/office/drawing/2014/main" id="{D197FF43-CF2B-C01F-04E9-464FEAFEFFBA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2804453"/>
            <a:ext cx="2473919" cy="14305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5" name="Straight Connector 1064">
            <a:extLst>
              <a:ext uri="{FF2B5EF4-FFF2-40B4-BE49-F238E27FC236}">
                <a16:creationId xmlns:a16="http://schemas.microsoft.com/office/drawing/2014/main" id="{443918B2-1598-2DEE-3BD3-E351AD96416D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2949931"/>
            <a:ext cx="2473919" cy="12850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6" name="Straight Connector 1065">
            <a:extLst>
              <a:ext uri="{FF2B5EF4-FFF2-40B4-BE49-F238E27FC236}">
                <a16:creationId xmlns:a16="http://schemas.microsoft.com/office/drawing/2014/main" id="{C0A71E62-CE25-75BE-DADA-B7617B18948F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095409"/>
            <a:ext cx="2473919" cy="11396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7" name="Straight Connector 1066">
            <a:extLst>
              <a:ext uri="{FF2B5EF4-FFF2-40B4-BE49-F238E27FC236}">
                <a16:creationId xmlns:a16="http://schemas.microsoft.com/office/drawing/2014/main" id="{70B36FE1-1873-2D7A-816C-A2212E0C21BB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240887"/>
            <a:ext cx="2473919" cy="9941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57434428-63CB-12D6-B520-EA97ED1A8650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386364"/>
            <a:ext cx="2473919" cy="8486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9" name="Straight Connector 1068">
            <a:extLst>
              <a:ext uri="{FF2B5EF4-FFF2-40B4-BE49-F238E27FC236}">
                <a16:creationId xmlns:a16="http://schemas.microsoft.com/office/drawing/2014/main" id="{7C833B14-FD98-45B5-D0CA-ACF7FF702ACB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531842"/>
            <a:ext cx="2473919" cy="7031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0" name="Straight Connector 1069">
            <a:extLst>
              <a:ext uri="{FF2B5EF4-FFF2-40B4-BE49-F238E27FC236}">
                <a16:creationId xmlns:a16="http://schemas.microsoft.com/office/drawing/2014/main" id="{21608D61-C7BD-A1EB-E5F1-5762C2383FDF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677320"/>
            <a:ext cx="2473919" cy="5576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1" name="Straight Connector 1070">
            <a:extLst>
              <a:ext uri="{FF2B5EF4-FFF2-40B4-BE49-F238E27FC236}">
                <a16:creationId xmlns:a16="http://schemas.microsoft.com/office/drawing/2014/main" id="{A898E8BC-ADC5-0C4F-6EF0-708518FDA552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822798"/>
            <a:ext cx="2473919" cy="412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2" name="Straight Connector 1071">
            <a:extLst>
              <a:ext uri="{FF2B5EF4-FFF2-40B4-BE49-F238E27FC236}">
                <a16:creationId xmlns:a16="http://schemas.microsoft.com/office/drawing/2014/main" id="{8153709B-AA72-E85D-BA55-AD94B8E94E49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968275"/>
            <a:ext cx="2473919" cy="2667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3" name="Straight Connector 1072">
            <a:extLst>
              <a:ext uri="{FF2B5EF4-FFF2-40B4-BE49-F238E27FC236}">
                <a16:creationId xmlns:a16="http://schemas.microsoft.com/office/drawing/2014/main" id="{22EBBAD1-8FCA-78C6-63FA-BFD1C4F82414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4113753"/>
            <a:ext cx="2473919" cy="1212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4" name="Straight Connector 1073">
            <a:extLst>
              <a:ext uri="{FF2B5EF4-FFF2-40B4-BE49-F238E27FC236}">
                <a16:creationId xmlns:a16="http://schemas.microsoft.com/office/drawing/2014/main" id="{15013E1D-15E5-3364-B144-20948B97C1D4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242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5" name="Straight Connector 1074">
            <a:extLst>
              <a:ext uri="{FF2B5EF4-FFF2-40B4-BE49-F238E27FC236}">
                <a16:creationId xmlns:a16="http://schemas.microsoft.com/office/drawing/2014/main" id="{FD78E4A1-F5B7-284F-856B-23C436B69287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1696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6" name="Straight Connector 1075">
            <a:extLst>
              <a:ext uri="{FF2B5EF4-FFF2-40B4-BE49-F238E27FC236}">
                <a16:creationId xmlns:a16="http://schemas.microsoft.com/office/drawing/2014/main" id="{AA9EB0E9-2E63-F70F-3A90-8F95CD4151EF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3151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7" name="Straight Connector 1076">
            <a:extLst>
              <a:ext uri="{FF2B5EF4-FFF2-40B4-BE49-F238E27FC236}">
                <a16:creationId xmlns:a16="http://schemas.microsoft.com/office/drawing/2014/main" id="{7143983E-DE85-E9AC-9A72-B5CC42112EF9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4606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8" name="Straight Connector 1077">
            <a:extLst>
              <a:ext uri="{FF2B5EF4-FFF2-40B4-BE49-F238E27FC236}">
                <a16:creationId xmlns:a16="http://schemas.microsoft.com/office/drawing/2014/main" id="{15FAE05A-C055-CBAF-3D75-19C3A1C8E28A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6061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9" name="Straight Connector 1078">
            <a:extLst>
              <a:ext uri="{FF2B5EF4-FFF2-40B4-BE49-F238E27FC236}">
                <a16:creationId xmlns:a16="http://schemas.microsoft.com/office/drawing/2014/main" id="{3DEB698D-F72B-5C47-4306-B855A6DF4A9C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7516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80" name="Straight Connector 1079">
            <a:extLst>
              <a:ext uri="{FF2B5EF4-FFF2-40B4-BE49-F238E27FC236}">
                <a16:creationId xmlns:a16="http://schemas.microsoft.com/office/drawing/2014/main" id="{9841B604-97CD-7529-4C23-A74F07B1A823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8970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81" name="Straight Connector 1080">
            <a:extLst>
              <a:ext uri="{FF2B5EF4-FFF2-40B4-BE49-F238E27FC236}">
                <a16:creationId xmlns:a16="http://schemas.microsoft.com/office/drawing/2014/main" id="{DC63EB72-DFA7-DFE7-63A6-48AFE8044CBF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10425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82" name="Straight Connector 1081">
            <a:extLst>
              <a:ext uri="{FF2B5EF4-FFF2-40B4-BE49-F238E27FC236}">
                <a16:creationId xmlns:a16="http://schemas.microsoft.com/office/drawing/2014/main" id="{C690E3F8-0400-F2D4-CDAC-B9DE9D1428A1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11880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3" name="Straight Connector 1102">
            <a:extLst>
              <a:ext uri="{FF2B5EF4-FFF2-40B4-BE49-F238E27FC236}">
                <a16:creationId xmlns:a16="http://schemas.microsoft.com/office/drawing/2014/main" id="{D8BF5D57-1444-42B3-ADAE-21A815AF7521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2658976"/>
            <a:ext cx="2473919" cy="175408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4" name="Straight Connector 1103">
            <a:extLst>
              <a:ext uri="{FF2B5EF4-FFF2-40B4-BE49-F238E27FC236}">
                <a16:creationId xmlns:a16="http://schemas.microsoft.com/office/drawing/2014/main" id="{3E61B604-1CFE-EE31-A46C-0FE3584E7F38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2804453"/>
            <a:ext cx="2473919" cy="16086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5" name="Straight Connector 1104">
            <a:extLst>
              <a:ext uri="{FF2B5EF4-FFF2-40B4-BE49-F238E27FC236}">
                <a16:creationId xmlns:a16="http://schemas.microsoft.com/office/drawing/2014/main" id="{F4291BB9-4228-D904-4AE2-34B208A3181B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2949931"/>
            <a:ext cx="2473919" cy="14631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6" name="Straight Connector 1105">
            <a:extLst>
              <a:ext uri="{FF2B5EF4-FFF2-40B4-BE49-F238E27FC236}">
                <a16:creationId xmlns:a16="http://schemas.microsoft.com/office/drawing/2014/main" id="{32A9CA3F-C847-E0A9-12FE-90272321EF26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095409"/>
            <a:ext cx="2473919" cy="13176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7" name="Straight Connector 1106">
            <a:extLst>
              <a:ext uri="{FF2B5EF4-FFF2-40B4-BE49-F238E27FC236}">
                <a16:creationId xmlns:a16="http://schemas.microsoft.com/office/drawing/2014/main" id="{54A9CC3D-453F-AB00-4A8C-564746902940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240887"/>
            <a:ext cx="2473919" cy="11721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8" name="Straight Connector 1107">
            <a:extLst>
              <a:ext uri="{FF2B5EF4-FFF2-40B4-BE49-F238E27FC236}">
                <a16:creationId xmlns:a16="http://schemas.microsoft.com/office/drawing/2014/main" id="{FE9362C5-5235-83F9-309F-45F4399E4C6A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386364"/>
            <a:ext cx="2473919" cy="10266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9" name="Straight Connector 1108">
            <a:extLst>
              <a:ext uri="{FF2B5EF4-FFF2-40B4-BE49-F238E27FC236}">
                <a16:creationId xmlns:a16="http://schemas.microsoft.com/office/drawing/2014/main" id="{D4EB1735-D221-923C-FF2C-36D9FDBF4E93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531842"/>
            <a:ext cx="2473919" cy="8812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0" name="Straight Connector 1109">
            <a:extLst>
              <a:ext uri="{FF2B5EF4-FFF2-40B4-BE49-F238E27FC236}">
                <a16:creationId xmlns:a16="http://schemas.microsoft.com/office/drawing/2014/main" id="{4FD1D199-166A-F0A4-E8AD-5BFA1E851B64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677320"/>
            <a:ext cx="2473919" cy="7357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1" name="Straight Connector 1110">
            <a:extLst>
              <a:ext uri="{FF2B5EF4-FFF2-40B4-BE49-F238E27FC236}">
                <a16:creationId xmlns:a16="http://schemas.microsoft.com/office/drawing/2014/main" id="{07BEBFF9-B860-7509-A4DC-D2EC680B3E6B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822798"/>
            <a:ext cx="2473919" cy="5902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2" name="Straight Connector 1111">
            <a:extLst>
              <a:ext uri="{FF2B5EF4-FFF2-40B4-BE49-F238E27FC236}">
                <a16:creationId xmlns:a16="http://schemas.microsoft.com/office/drawing/2014/main" id="{E07884F2-BF4A-0B33-54DD-8761823429BC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968275"/>
            <a:ext cx="2473919" cy="4447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3" name="Straight Connector 1112">
            <a:extLst>
              <a:ext uri="{FF2B5EF4-FFF2-40B4-BE49-F238E27FC236}">
                <a16:creationId xmlns:a16="http://schemas.microsoft.com/office/drawing/2014/main" id="{CB657E4C-CD4A-BB48-396C-7C8E0770B623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4113753"/>
            <a:ext cx="2473919" cy="2993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4" name="Straight Connector 1113">
            <a:extLst>
              <a:ext uri="{FF2B5EF4-FFF2-40B4-BE49-F238E27FC236}">
                <a16:creationId xmlns:a16="http://schemas.microsoft.com/office/drawing/2014/main" id="{6E9EB738-1FE2-9E14-6854-E08692F260C7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4259231"/>
            <a:ext cx="2473919" cy="1538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5" name="Straight Connector 1114">
            <a:extLst>
              <a:ext uri="{FF2B5EF4-FFF2-40B4-BE49-F238E27FC236}">
                <a16:creationId xmlns:a16="http://schemas.microsoft.com/office/drawing/2014/main" id="{3793D8F9-4CB3-BE4A-88BD-34A1EBE46663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4404709"/>
            <a:ext cx="2473919" cy="83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6" name="Straight Connector 1115">
            <a:extLst>
              <a:ext uri="{FF2B5EF4-FFF2-40B4-BE49-F238E27FC236}">
                <a16:creationId xmlns:a16="http://schemas.microsoft.com/office/drawing/2014/main" id="{65D66519-7328-226D-E403-EE14FB624F3B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1371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7" name="Straight Connector 1116">
            <a:extLst>
              <a:ext uri="{FF2B5EF4-FFF2-40B4-BE49-F238E27FC236}">
                <a16:creationId xmlns:a16="http://schemas.microsoft.com/office/drawing/2014/main" id="{A9AB71B2-E797-C16D-595F-10142866FAA3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2826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8" name="Straight Connector 1117">
            <a:extLst>
              <a:ext uri="{FF2B5EF4-FFF2-40B4-BE49-F238E27FC236}">
                <a16:creationId xmlns:a16="http://schemas.microsoft.com/office/drawing/2014/main" id="{805BE0FE-0A37-8081-59B5-7EF93A77F9C0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4280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9" name="Straight Connector 1118">
            <a:extLst>
              <a:ext uri="{FF2B5EF4-FFF2-40B4-BE49-F238E27FC236}">
                <a16:creationId xmlns:a16="http://schemas.microsoft.com/office/drawing/2014/main" id="{ED7F52EA-6A4D-C45E-5A1B-791B81D4D52D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5735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20" name="Straight Connector 1119">
            <a:extLst>
              <a:ext uri="{FF2B5EF4-FFF2-40B4-BE49-F238E27FC236}">
                <a16:creationId xmlns:a16="http://schemas.microsoft.com/office/drawing/2014/main" id="{E7DB6ABF-B073-BC28-6133-5FA9F89B120A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7190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21" name="Straight Connector 1120">
            <a:extLst>
              <a:ext uri="{FF2B5EF4-FFF2-40B4-BE49-F238E27FC236}">
                <a16:creationId xmlns:a16="http://schemas.microsoft.com/office/drawing/2014/main" id="{7C142D6E-CCA0-78CB-04D5-C51D4146F4E8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8645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22" name="Straight Connector 1121">
            <a:extLst>
              <a:ext uri="{FF2B5EF4-FFF2-40B4-BE49-F238E27FC236}">
                <a16:creationId xmlns:a16="http://schemas.microsoft.com/office/drawing/2014/main" id="{00400B40-EB6E-0D94-29B6-0418A4307D3B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10099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3" name="Straight Connector 1142">
            <a:extLst>
              <a:ext uri="{FF2B5EF4-FFF2-40B4-BE49-F238E27FC236}">
                <a16:creationId xmlns:a16="http://schemas.microsoft.com/office/drawing/2014/main" id="{DB8D368D-166B-3944-5E22-A58944BF9AC5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2658976"/>
            <a:ext cx="2473919" cy="193213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4" name="Straight Connector 1143">
            <a:extLst>
              <a:ext uri="{FF2B5EF4-FFF2-40B4-BE49-F238E27FC236}">
                <a16:creationId xmlns:a16="http://schemas.microsoft.com/office/drawing/2014/main" id="{BE9792F0-3EF4-49F3-777D-B5D6F4A381DC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2804453"/>
            <a:ext cx="2473919" cy="17866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5" name="Straight Connector 1144">
            <a:extLst>
              <a:ext uri="{FF2B5EF4-FFF2-40B4-BE49-F238E27FC236}">
                <a16:creationId xmlns:a16="http://schemas.microsoft.com/office/drawing/2014/main" id="{07D9FE40-7D88-203E-BD7F-21FB431B56CA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2949931"/>
            <a:ext cx="2473919" cy="16411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6" name="Straight Connector 1145">
            <a:extLst>
              <a:ext uri="{FF2B5EF4-FFF2-40B4-BE49-F238E27FC236}">
                <a16:creationId xmlns:a16="http://schemas.microsoft.com/office/drawing/2014/main" id="{973E9B3B-BB70-FF1F-3913-F2427B7384B3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095409"/>
            <a:ext cx="2473919" cy="14956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7" name="Straight Connector 1146">
            <a:extLst>
              <a:ext uri="{FF2B5EF4-FFF2-40B4-BE49-F238E27FC236}">
                <a16:creationId xmlns:a16="http://schemas.microsoft.com/office/drawing/2014/main" id="{018BC516-EC38-F7DA-0864-DE8E413316A0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240887"/>
            <a:ext cx="2473919" cy="13502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8" name="Straight Connector 1147">
            <a:extLst>
              <a:ext uri="{FF2B5EF4-FFF2-40B4-BE49-F238E27FC236}">
                <a16:creationId xmlns:a16="http://schemas.microsoft.com/office/drawing/2014/main" id="{BCEB8A79-2CA2-ED53-6BD3-85B670497D78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386364"/>
            <a:ext cx="2473919" cy="12047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9" name="Straight Connector 1148">
            <a:extLst>
              <a:ext uri="{FF2B5EF4-FFF2-40B4-BE49-F238E27FC236}">
                <a16:creationId xmlns:a16="http://schemas.microsoft.com/office/drawing/2014/main" id="{B68EB83D-393D-21E8-3BF5-E1B7EF1F4EB8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531842"/>
            <a:ext cx="2473919" cy="10592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0" name="Straight Connector 1149">
            <a:extLst>
              <a:ext uri="{FF2B5EF4-FFF2-40B4-BE49-F238E27FC236}">
                <a16:creationId xmlns:a16="http://schemas.microsoft.com/office/drawing/2014/main" id="{9F709005-D4C7-97F3-121F-FA4B47510C92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677320"/>
            <a:ext cx="2473919" cy="9137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1" name="Straight Connector 1150">
            <a:extLst>
              <a:ext uri="{FF2B5EF4-FFF2-40B4-BE49-F238E27FC236}">
                <a16:creationId xmlns:a16="http://schemas.microsoft.com/office/drawing/2014/main" id="{0E50B808-37A8-1A0A-EEF0-C0403E766D57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822798"/>
            <a:ext cx="2473919" cy="7683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2" name="Straight Connector 1151">
            <a:extLst>
              <a:ext uri="{FF2B5EF4-FFF2-40B4-BE49-F238E27FC236}">
                <a16:creationId xmlns:a16="http://schemas.microsoft.com/office/drawing/2014/main" id="{E84D1B18-8F27-F131-9742-6313C582DBCC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968275"/>
            <a:ext cx="2473919" cy="6228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3" name="Straight Connector 1152">
            <a:extLst>
              <a:ext uri="{FF2B5EF4-FFF2-40B4-BE49-F238E27FC236}">
                <a16:creationId xmlns:a16="http://schemas.microsoft.com/office/drawing/2014/main" id="{B630F09B-7C04-6E25-2F7E-1E30AA3297A9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4113753"/>
            <a:ext cx="2473919" cy="4773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4" name="Straight Connector 1153">
            <a:extLst>
              <a:ext uri="{FF2B5EF4-FFF2-40B4-BE49-F238E27FC236}">
                <a16:creationId xmlns:a16="http://schemas.microsoft.com/office/drawing/2014/main" id="{08B17502-B6B0-EDCC-EB23-2F7D8A68ED68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4259231"/>
            <a:ext cx="2473919" cy="3318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5" name="Straight Connector 1154">
            <a:extLst>
              <a:ext uri="{FF2B5EF4-FFF2-40B4-BE49-F238E27FC236}">
                <a16:creationId xmlns:a16="http://schemas.microsoft.com/office/drawing/2014/main" id="{D389F29A-604D-3EAB-C494-2D8032BBDC84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4404709"/>
            <a:ext cx="2473919" cy="1863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6" name="Straight Connector 1155">
            <a:extLst>
              <a:ext uri="{FF2B5EF4-FFF2-40B4-BE49-F238E27FC236}">
                <a16:creationId xmlns:a16="http://schemas.microsoft.com/office/drawing/2014/main" id="{D64EF927-4088-7B38-D066-9EF0E408347F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4550186"/>
            <a:ext cx="2473919" cy="409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7" name="Straight Connector 1156">
            <a:extLst>
              <a:ext uri="{FF2B5EF4-FFF2-40B4-BE49-F238E27FC236}">
                <a16:creationId xmlns:a16="http://schemas.microsoft.com/office/drawing/2014/main" id="{35003850-0AAA-19DF-5A5C-C04B1B5F2C23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1045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8" name="Straight Connector 1157">
            <a:extLst>
              <a:ext uri="{FF2B5EF4-FFF2-40B4-BE49-F238E27FC236}">
                <a16:creationId xmlns:a16="http://schemas.microsoft.com/office/drawing/2014/main" id="{43F6C988-AFDD-C210-2EF9-0F35ACE30123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2500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9" name="Straight Connector 1158">
            <a:extLst>
              <a:ext uri="{FF2B5EF4-FFF2-40B4-BE49-F238E27FC236}">
                <a16:creationId xmlns:a16="http://schemas.microsoft.com/office/drawing/2014/main" id="{910D21B3-CCF4-CD45-3DAF-639DCE632B7D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3955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60" name="Straight Connector 1159">
            <a:extLst>
              <a:ext uri="{FF2B5EF4-FFF2-40B4-BE49-F238E27FC236}">
                <a16:creationId xmlns:a16="http://schemas.microsoft.com/office/drawing/2014/main" id="{C4C3D361-1C0F-0ADE-D149-4F74D29D758E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5409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61" name="Straight Connector 1160">
            <a:extLst>
              <a:ext uri="{FF2B5EF4-FFF2-40B4-BE49-F238E27FC236}">
                <a16:creationId xmlns:a16="http://schemas.microsoft.com/office/drawing/2014/main" id="{B7980CAB-3F5D-D680-C158-7394788F2B24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6864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897C9B1F-C518-0DCE-BE42-A118AD1EA8B1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8319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3" name="Straight Connector 1182">
            <a:extLst>
              <a:ext uri="{FF2B5EF4-FFF2-40B4-BE49-F238E27FC236}">
                <a16:creationId xmlns:a16="http://schemas.microsoft.com/office/drawing/2014/main" id="{922BCAC8-0C9D-17CE-83AC-B11989867740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2658976"/>
            <a:ext cx="2473919" cy="211017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4" name="Straight Connector 1183">
            <a:extLst>
              <a:ext uri="{FF2B5EF4-FFF2-40B4-BE49-F238E27FC236}">
                <a16:creationId xmlns:a16="http://schemas.microsoft.com/office/drawing/2014/main" id="{5D648504-6FDA-F043-EFCB-4A4D4F166370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2804453"/>
            <a:ext cx="2473919" cy="19647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5" name="Straight Connector 1184">
            <a:extLst>
              <a:ext uri="{FF2B5EF4-FFF2-40B4-BE49-F238E27FC236}">
                <a16:creationId xmlns:a16="http://schemas.microsoft.com/office/drawing/2014/main" id="{69DD1051-7F21-694B-EBDF-0A68A4C8D3B9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2949931"/>
            <a:ext cx="2473919" cy="18192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6" name="Straight Connector 1185">
            <a:extLst>
              <a:ext uri="{FF2B5EF4-FFF2-40B4-BE49-F238E27FC236}">
                <a16:creationId xmlns:a16="http://schemas.microsoft.com/office/drawing/2014/main" id="{A7495D51-E7FC-C8B3-F393-1849308C6D1D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095409"/>
            <a:ext cx="2473919" cy="16737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7" name="Straight Connector 1186">
            <a:extLst>
              <a:ext uri="{FF2B5EF4-FFF2-40B4-BE49-F238E27FC236}">
                <a16:creationId xmlns:a16="http://schemas.microsoft.com/office/drawing/2014/main" id="{93A6DA83-CF64-E548-3FF6-FCB2660E8EE1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240887"/>
            <a:ext cx="2473919" cy="15282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8" name="Straight Connector 1187">
            <a:extLst>
              <a:ext uri="{FF2B5EF4-FFF2-40B4-BE49-F238E27FC236}">
                <a16:creationId xmlns:a16="http://schemas.microsoft.com/office/drawing/2014/main" id="{A3548201-4396-4D0B-7F5D-F27C6FB0D40C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386364"/>
            <a:ext cx="2473919" cy="13827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9" name="Straight Connector 1188">
            <a:extLst>
              <a:ext uri="{FF2B5EF4-FFF2-40B4-BE49-F238E27FC236}">
                <a16:creationId xmlns:a16="http://schemas.microsoft.com/office/drawing/2014/main" id="{0791BFB0-A95D-3528-C1F5-2C27438C1DE3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531842"/>
            <a:ext cx="2473919" cy="12373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0" name="Straight Connector 1189">
            <a:extLst>
              <a:ext uri="{FF2B5EF4-FFF2-40B4-BE49-F238E27FC236}">
                <a16:creationId xmlns:a16="http://schemas.microsoft.com/office/drawing/2014/main" id="{D944FFF3-F00F-7F62-A10C-731E7FD0F380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677320"/>
            <a:ext cx="2473919" cy="10918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1" name="Straight Connector 1190">
            <a:extLst>
              <a:ext uri="{FF2B5EF4-FFF2-40B4-BE49-F238E27FC236}">
                <a16:creationId xmlns:a16="http://schemas.microsoft.com/office/drawing/2014/main" id="{E5EF2713-9D3A-CE95-88AA-2EC572437A74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822798"/>
            <a:ext cx="2473919" cy="9463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2" name="Straight Connector 1191">
            <a:extLst>
              <a:ext uri="{FF2B5EF4-FFF2-40B4-BE49-F238E27FC236}">
                <a16:creationId xmlns:a16="http://schemas.microsoft.com/office/drawing/2014/main" id="{7CCA2657-759A-E062-72FF-890414AEF899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968275"/>
            <a:ext cx="2473919" cy="8008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3" name="Straight Connector 1192">
            <a:extLst>
              <a:ext uri="{FF2B5EF4-FFF2-40B4-BE49-F238E27FC236}">
                <a16:creationId xmlns:a16="http://schemas.microsoft.com/office/drawing/2014/main" id="{8CD6EA35-D599-4EEE-31D6-718FB0FE94BC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113753"/>
            <a:ext cx="2473919" cy="6554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4" name="Straight Connector 1193">
            <a:extLst>
              <a:ext uri="{FF2B5EF4-FFF2-40B4-BE49-F238E27FC236}">
                <a16:creationId xmlns:a16="http://schemas.microsoft.com/office/drawing/2014/main" id="{C3F1E9B8-B83C-4E6E-1B27-0EA8D01DBDBB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259231"/>
            <a:ext cx="2473919" cy="5099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5" name="Straight Connector 1194">
            <a:extLst>
              <a:ext uri="{FF2B5EF4-FFF2-40B4-BE49-F238E27FC236}">
                <a16:creationId xmlns:a16="http://schemas.microsoft.com/office/drawing/2014/main" id="{54631424-5031-FE02-ADAC-4A141A0C840B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404709"/>
            <a:ext cx="2473919" cy="3644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6" name="Straight Connector 1195">
            <a:extLst>
              <a:ext uri="{FF2B5EF4-FFF2-40B4-BE49-F238E27FC236}">
                <a16:creationId xmlns:a16="http://schemas.microsoft.com/office/drawing/2014/main" id="{849A4DDB-B908-9541-8B58-054F8B1AC5EC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550186"/>
            <a:ext cx="2473919" cy="2189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7" name="Straight Connector 1196">
            <a:extLst>
              <a:ext uri="{FF2B5EF4-FFF2-40B4-BE49-F238E27FC236}">
                <a16:creationId xmlns:a16="http://schemas.microsoft.com/office/drawing/2014/main" id="{4CA09916-4267-87F6-EA65-705BDE8F60A5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695664"/>
            <a:ext cx="2473919" cy="73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8" name="Straight Connector 1197">
            <a:extLst>
              <a:ext uri="{FF2B5EF4-FFF2-40B4-BE49-F238E27FC236}">
                <a16:creationId xmlns:a16="http://schemas.microsoft.com/office/drawing/2014/main" id="{F8572221-711C-50B5-46C3-B8115430F478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719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9" name="Straight Connector 1198">
            <a:extLst>
              <a:ext uri="{FF2B5EF4-FFF2-40B4-BE49-F238E27FC236}">
                <a16:creationId xmlns:a16="http://schemas.microsoft.com/office/drawing/2014/main" id="{3699F622-F0EC-C189-AB5C-38B12CFD63F7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2174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00" name="Straight Connector 1199">
            <a:extLst>
              <a:ext uri="{FF2B5EF4-FFF2-40B4-BE49-F238E27FC236}">
                <a16:creationId xmlns:a16="http://schemas.microsoft.com/office/drawing/2014/main" id="{2FD8557A-3808-9CC9-6DE3-8BE42CCFEE95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3629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01" name="Straight Connector 1200">
            <a:extLst>
              <a:ext uri="{FF2B5EF4-FFF2-40B4-BE49-F238E27FC236}">
                <a16:creationId xmlns:a16="http://schemas.microsoft.com/office/drawing/2014/main" id="{E34A2B5A-3E45-0939-54B0-AF0D065B4A14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5084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02" name="Straight Connector 1201">
            <a:extLst>
              <a:ext uri="{FF2B5EF4-FFF2-40B4-BE49-F238E27FC236}">
                <a16:creationId xmlns:a16="http://schemas.microsoft.com/office/drawing/2014/main" id="{4C810BB9-F46D-9FF3-8ECE-9AAA7DD33575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6539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3" name="Straight Connector 1222">
            <a:extLst>
              <a:ext uri="{FF2B5EF4-FFF2-40B4-BE49-F238E27FC236}">
                <a16:creationId xmlns:a16="http://schemas.microsoft.com/office/drawing/2014/main" id="{FC3EFC32-26C1-BE26-7F4C-A7959CBEE3FA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2658976"/>
            <a:ext cx="2473919" cy="22882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4" name="Straight Connector 1223">
            <a:extLst>
              <a:ext uri="{FF2B5EF4-FFF2-40B4-BE49-F238E27FC236}">
                <a16:creationId xmlns:a16="http://schemas.microsoft.com/office/drawing/2014/main" id="{39903B48-D032-94E0-DB70-3D2FB70CA664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2804453"/>
            <a:ext cx="2473919" cy="21427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5" name="Straight Connector 1224">
            <a:extLst>
              <a:ext uri="{FF2B5EF4-FFF2-40B4-BE49-F238E27FC236}">
                <a16:creationId xmlns:a16="http://schemas.microsoft.com/office/drawing/2014/main" id="{7D91BAC9-D2C0-591B-4D18-7C4A944E7C69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2949931"/>
            <a:ext cx="2473919" cy="19972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6" name="Straight Connector 1225">
            <a:extLst>
              <a:ext uri="{FF2B5EF4-FFF2-40B4-BE49-F238E27FC236}">
                <a16:creationId xmlns:a16="http://schemas.microsoft.com/office/drawing/2014/main" id="{0FFD8BC2-02FC-4732-8ED9-580806519B93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095409"/>
            <a:ext cx="2473919" cy="18517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A7455804-83F3-C186-7848-63C9CB08759D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240887"/>
            <a:ext cx="2473919" cy="17063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8" name="Straight Connector 1227">
            <a:extLst>
              <a:ext uri="{FF2B5EF4-FFF2-40B4-BE49-F238E27FC236}">
                <a16:creationId xmlns:a16="http://schemas.microsoft.com/office/drawing/2014/main" id="{88E5E7AD-9400-AB6D-E246-96B04988B4C4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386364"/>
            <a:ext cx="2473919" cy="15608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9" name="Straight Connector 1228">
            <a:extLst>
              <a:ext uri="{FF2B5EF4-FFF2-40B4-BE49-F238E27FC236}">
                <a16:creationId xmlns:a16="http://schemas.microsoft.com/office/drawing/2014/main" id="{A4B1725E-58A2-0428-54AD-ADEB2A054A31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531842"/>
            <a:ext cx="2473919" cy="14153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0" name="Straight Connector 1229">
            <a:extLst>
              <a:ext uri="{FF2B5EF4-FFF2-40B4-BE49-F238E27FC236}">
                <a16:creationId xmlns:a16="http://schemas.microsoft.com/office/drawing/2014/main" id="{458F2B4F-D055-9448-7420-5DADD9E2DD2C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677320"/>
            <a:ext cx="2473919" cy="12698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1" name="Straight Connector 1230">
            <a:extLst>
              <a:ext uri="{FF2B5EF4-FFF2-40B4-BE49-F238E27FC236}">
                <a16:creationId xmlns:a16="http://schemas.microsoft.com/office/drawing/2014/main" id="{C0B66D9F-28C8-2F9C-DF3C-9EF617932EB5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822798"/>
            <a:ext cx="2473919" cy="11244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2" name="Straight Connector 1231">
            <a:extLst>
              <a:ext uri="{FF2B5EF4-FFF2-40B4-BE49-F238E27FC236}">
                <a16:creationId xmlns:a16="http://schemas.microsoft.com/office/drawing/2014/main" id="{99BA0CC3-930D-49C7-22FA-6A0713FB40D1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968275"/>
            <a:ext cx="2473919" cy="9789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3" name="Straight Connector 1232">
            <a:extLst>
              <a:ext uri="{FF2B5EF4-FFF2-40B4-BE49-F238E27FC236}">
                <a16:creationId xmlns:a16="http://schemas.microsoft.com/office/drawing/2014/main" id="{CF4E5CE8-AE50-346A-8F56-09E5C4BAFC1C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113753"/>
            <a:ext cx="2473919" cy="8334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4" name="Straight Connector 1233">
            <a:extLst>
              <a:ext uri="{FF2B5EF4-FFF2-40B4-BE49-F238E27FC236}">
                <a16:creationId xmlns:a16="http://schemas.microsoft.com/office/drawing/2014/main" id="{FC098A6B-A5A0-2921-79F6-9C73C2AB16EA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259231"/>
            <a:ext cx="2473919" cy="6879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5" name="Straight Connector 1234">
            <a:extLst>
              <a:ext uri="{FF2B5EF4-FFF2-40B4-BE49-F238E27FC236}">
                <a16:creationId xmlns:a16="http://schemas.microsoft.com/office/drawing/2014/main" id="{1EE1C397-2F52-4700-A653-60C63401B389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404709"/>
            <a:ext cx="2473919" cy="5424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6" name="Straight Connector 1235">
            <a:extLst>
              <a:ext uri="{FF2B5EF4-FFF2-40B4-BE49-F238E27FC236}">
                <a16:creationId xmlns:a16="http://schemas.microsoft.com/office/drawing/2014/main" id="{87DFD9DC-15CF-DCA7-2CE7-E7D74D5E4CBC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550186"/>
            <a:ext cx="2473919" cy="3970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7" name="Straight Connector 1236">
            <a:extLst>
              <a:ext uri="{FF2B5EF4-FFF2-40B4-BE49-F238E27FC236}">
                <a16:creationId xmlns:a16="http://schemas.microsoft.com/office/drawing/2014/main" id="{F9A17A94-336C-6B9B-3AE2-28B623A886E5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695664"/>
            <a:ext cx="2473919" cy="2515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8" name="Straight Connector 1237">
            <a:extLst>
              <a:ext uri="{FF2B5EF4-FFF2-40B4-BE49-F238E27FC236}">
                <a16:creationId xmlns:a16="http://schemas.microsoft.com/office/drawing/2014/main" id="{867EE5CA-962F-57E2-E91A-887DFBBE3CCA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841142"/>
            <a:ext cx="2473919" cy="1060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9" name="Straight Connector 1238">
            <a:extLst>
              <a:ext uri="{FF2B5EF4-FFF2-40B4-BE49-F238E27FC236}">
                <a16:creationId xmlns:a16="http://schemas.microsoft.com/office/drawing/2014/main" id="{5411C394-A535-F3EB-093E-0A8955DC91F9}"/>
              </a:ext>
            </a:extLst>
          </p:cNvPr>
          <p:cNvCxnSpPr>
            <a:cxnSpLocks/>
            <a:endCxn id="851" idx="2"/>
          </p:cNvCxnSpPr>
          <p:nvPr/>
        </p:nvCxnSpPr>
        <p:spPr>
          <a:xfrm flipV="1">
            <a:off x="3847907" y="4947199"/>
            <a:ext cx="2473919" cy="394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40" name="Straight Connector 1239">
            <a:extLst>
              <a:ext uri="{FF2B5EF4-FFF2-40B4-BE49-F238E27FC236}">
                <a16:creationId xmlns:a16="http://schemas.microsoft.com/office/drawing/2014/main" id="{0899E151-7379-1621-0C9C-FC4C688B5345}"/>
              </a:ext>
            </a:extLst>
          </p:cNvPr>
          <p:cNvCxnSpPr>
            <a:cxnSpLocks/>
            <a:endCxn id="851" idx="2"/>
          </p:cNvCxnSpPr>
          <p:nvPr/>
        </p:nvCxnSpPr>
        <p:spPr>
          <a:xfrm flipV="1">
            <a:off x="3847907" y="4947199"/>
            <a:ext cx="2473919" cy="1848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41" name="Straight Connector 1240">
            <a:extLst>
              <a:ext uri="{FF2B5EF4-FFF2-40B4-BE49-F238E27FC236}">
                <a16:creationId xmlns:a16="http://schemas.microsoft.com/office/drawing/2014/main" id="{1A044DFA-0841-BDEE-DE6B-5C2D3B0A80BF}"/>
              </a:ext>
            </a:extLst>
          </p:cNvPr>
          <p:cNvCxnSpPr>
            <a:cxnSpLocks/>
            <a:endCxn id="851" idx="2"/>
          </p:cNvCxnSpPr>
          <p:nvPr/>
        </p:nvCxnSpPr>
        <p:spPr>
          <a:xfrm flipV="1">
            <a:off x="3847907" y="4947199"/>
            <a:ext cx="2473919" cy="330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42" name="Straight Connector 1241">
            <a:extLst>
              <a:ext uri="{FF2B5EF4-FFF2-40B4-BE49-F238E27FC236}">
                <a16:creationId xmlns:a16="http://schemas.microsoft.com/office/drawing/2014/main" id="{4DD01A6E-128B-CE93-638A-64C866A063EA}"/>
              </a:ext>
            </a:extLst>
          </p:cNvPr>
          <p:cNvCxnSpPr>
            <a:cxnSpLocks/>
            <a:endCxn id="851" idx="2"/>
          </p:cNvCxnSpPr>
          <p:nvPr/>
        </p:nvCxnSpPr>
        <p:spPr>
          <a:xfrm flipV="1">
            <a:off x="3847907" y="4947199"/>
            <a:ext cx="2473919" cy="475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3" name="Straight Connector 1262">
            <a:extLst>
              <a:ext uri="{FF2B5EF4-FFF2-40B4-BE49-F238E27FC236}">
                <a16:creationId xmlns:a16="http://schemas.microsoft.com/office/drawing/2014/main" id="{B24A5939-EFEE-F728-1316-C1F764D1E2D5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2658976"/>
            <a:ext cx="2473919" cy="246626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4" name="Straight Connector 1263">
            <a:extLst>
              <a:ext uri="{FF2B5EF4-FFF2-40B4-BE49-F238E27FC236}">
                <a16:creationId xmlns:a16="http://schemas.microsoft.com/office/drawing/2014/main" id="{D301CF7D-3630-41B2-D3BA-2ACD89131E36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2804453"/>
            <a:ext cx="2473919" cy="23207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5" name="Straight Connector 1264">
            <a:extLst>
              <a:ext uri="{FF2B5EF4-FFF2-40B4-BE49-F238E27FC236}">
                <a16:creationId xmlns:a16="http://schemas.microsoft.com/office/drawing/2014/main" id="{C47EF8E8-9A41-6C9A-C117-C00F07992A37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2949931"/>
            <a:ext cx="2473919" cy="21753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6" name="Straight Connector 1265">
            <a:extLst>
              <a:ext uri="{FF2B5EF4-FFF2-40B4-BE49-F238E27FC236}">
                <a16:creationId xmlns:a16="http://schemas.microsoft.com/office/drawing/2014/main" id="{279A102F-F604-847A-E424-93B2D75C25CD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095409"/>
            <a:ext cx="2473919" cy="20298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7" name="Straight Connector 1266">
            <a:extLst>
              <a:ext uri="{FF2B5EF4-FFF2-40B4-BE49-F238E27FC236}">
                <a16:creationId xmlns:a16="http://schemas.microsoft.com/office/drawing/2014/main" id="{A47A855B-1407-6CBD-6E6E-390576C0F444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240887"/>
            <a:ext cx="2473919" cy="18843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8" name="Straight Connector 1267">
            <a:extLst>
              <a:ext uri="{FF2B5EF4-FFF2-40B4-BE49-F238E27FC236}">
                <a16:creationId xmlns:a16="http://schemas.microsoft.com/office/drawing/2014/main" id="{C2EB549C-4A73-D2BA-9E62-B5CE01D7B429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386364"/>
            <a:ext cx="2473919" cy="17388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9" name="Straight Connector 1268">
            <a:extLst>
              <a:ext uri="{FF2B5EF4-FFF2-40B4-BE49-F238E27FC236}">
                <a16:creationId xmlns:a16="http://schemas.microsoft.com/office/drawing/2014/main" id="{68CF63E7-B03A-9955-3857-BF0AA9F7F692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531842"/>
            <a:ext cx="2473919" cy="15934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0" name="Straight Connector 1269">
            <a:extLst>
              <a:ext uri="{FF2B5EF4-FFF2-40B4-BE49-F238E27FC236}">
                <a16:creationId xmlns:a16="http://schemas.microsoft.com/office/drawing/2014/main" id="{62D943CA-FCE6-3D36-A3CB-89D731B7D699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677320"/>
            <a:ext cx="2473919" cy="14479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1" name="Straight Connector 1270">
            <a:extLst>
              <a:ext uri="{FF2B5EF4-FFF2-40B4-BE49-F238E27FC236}">
                <a16:creationId xmlns:a16="http://schemas.microsoft.com/office/drawing/2014/main" id="{B2F64EF8-8042-A70E-8A2C-393E1F2C4943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822798"/>
            <a:ext cx="2473919" cy="13024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2" name="Straight Connector 1271">
            <a:extLst>
              <a:ext uri="{FF2B5EF4-FFF2-40B4-BE49-F238E27FC236}">
                <a16:creationId xmlns:a16="http://schemas.microsoft.com/office/drawing/2014/main" id="{4CE87ED8-FC0D-29C7-B362-14AC6049591B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968275"/>
            <a:ext cx="2473919" cy="11569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3" name="Straight Connector 1272">
            <a:extLst>
              <a:ext uri="{FF2B5EF4-FFF2-40B4-BE49-F238E27FC236}">
                <a16:creationId xmlns:a16="http://schemas.microsoft.com/office/drawing/2014/main" id="{08FD8ECC-F7EB-4C9B-6C35-D5C1E14FF0CC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113753"/>
            <a:ext cx="2473919" cy="10114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4" name="Straight Connector 1273">
            <a:extLst>
              <a:ext uri="{FF2B5EF4-FFF2-40B4-BE49-F238E27FC236}">
                <a16:creationId xmlns:a16="http://schemas.microsoft.com/office/drawing/2014/main" id="{0B7E06F9-6B43-B989-1DBE-10A36C6E2DC6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259231"/>
            <a:ext cx="2473919" cy="8660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5" name="Straight Connector 1274">
            <a:extLst>
              <a:ext uri="{FF2B5EF4-FFF2-40B4-BE49-F238E27FC236}">
                <a16:creationId xmlns:a16="http://schemas.microsoft.com/office/drawing/2014/main" id="{3B5F143B-9BE0-07E1-0768-A0A5DD4A9FA7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404709"/>
            <a:ext cx="2473919" cy="7205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6" name="Straight Connector 1275">
            <a:extLst>
              <a:ext uri="{FF2B5EF4-FFF2-40B4-BE49-F238E27FC236}">
                <a16:creationId xmlns:a16="http://schemas.microsoft.com/office/drawing/2014/main" id="{26EE239B-B575-49FC-A8E1-16A617D7D536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550186"/>
            <a:ext cx="2473919" cy="5750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7" name="Straight Connector 1276">
            <a:extLst>
              <a:ext uri="{FF2B5EF4-FFF2-40B4-BE49-F238E27FC236}">
                <a16:creationId xmlns:a16="http://schemas.microsoft.com/office/drawing/2014/main" id="{73760406-C958-6DF1-9419-2996B014742C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695664"/>
            <a:ext cx="2473919" cy="4295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8" name="Straight Connector 1277">
            <a:extLst>
              <a:ext uri="{FF2B5EF4-FFF2-40B4-BE49-F238E27FC236}">
                <a16:creationId xmlns:a16="http://schemas.microsoft.com/office/drawing/2014/main" id="{4F3E3295-8F6A-EDAF-1B3D-46E842CC99E3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841142"/>
            <a:ext cx="2473919" cy="2841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9" name="Straight Connector 1278">
            <a:extLst>
              <a:ext uri="{FF2B5EF4-FFF2-40B4-BE49-F238E27FC236}">
                <a16:creationId xmlns:a16="http://schemas.microsoft.com/office/drawing/2014/main" id="{FB0F51A5-2CBA-CFE7-F49C-837B9CE9BDC3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986620"/>
            <a:ext cx="2473919" cy="1386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80" name="Straight Connector 1279">
            <a:extLst>
              <a:ext uri="{FF2B5EF4-FFF2-40B4-BE49-F238E27FC236}">
                <a16:creationId xmlns:a16="http://schemas.microsoft.com/office/drawing/2014/main" id="{268ED7D6-EDB8-F9F2-8A78-692F979EB2EF}"/>
              </a:ext>
            </a:extLst>
          </p:cNvPr>
          <p:cNvCxnSpPr>
            <a:cxnSpLocks/>
            <a:endCxn id="852" idx="2"/>
          </p:cNvCxnSpPr>
          <p:nvPr/>
        </p:nvCxnSpPr>
        <p:spPr>
          <a:xfrm flipV="1">
            <a:off x="3847907" y="5125245"/>
            <a:ext cx="2473919" cy="68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81" name="Straight Connector 1280">
            <a:extLst>
              <a:ext uri="{FF2B5EF4-FFF2-40B4-BE49-F238E27FC236}">
                <a16:creationId xmlns:a16="http://schemas.microsoft.com/office/drawing/2014/main" id="{267FD567-83F6-F3FD-8D59-3E4B925EC939}"/>
              </a:ext>
            </a:extLst>
          </p:cNvPr>
          <p:cNvCxnSpPr>
            <a:cxnSpLocks/>
            <a:endCxn id="852" idx="2"/>
          </p:cNvCxnSpPr>
          <p:nvPr/>
        </p:nvCxnSpPr>
        <p:spPr>
          <a:xfrm flipV="1">
            <a:off x="3847907" y="5125245"/>
            <a:ext cx="2473919" cy="152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82" name="Straight Connector 1281">
            <a:extLst>
              <a:ext uri="{FF2B5EF4-FFF2-40B4-BE49-F238E27FC236}">
                <a16:creationId xmlns:a16="http://schemas.microsoft.com/office/drawing/2014/main" id="{707D99D8-4D9B-8893-8D32-18603ADE8569}"/>
              </a:ext>
            </a:extLst>
          </p:cNvPr>
          <p:cNvCxnSpPr>
            <a:cxnSpLocks/>
            <a:endCxn id="852" idx="2"/>
          </p:cNvCxnSpPr>
          <p:nvPr/>
        </p:nvCxnSpPr>
        <p:spPr>
          <a:xfrm flipV="1">
            <a:off x="3847907" y="5125245"/>
            <a:ext cx="2473919" cy="297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3" name="Straight Connector 1302">
            <a:extLst>
              <a:ext uri="{FF2B5EF4-FFF2-40B4-BE49-F238E27FC236}">
                <a16:creationId xmlns:a16="http://schemas.microsoft.com/office/drawing/2014/main" id="{5901425F-5D50-A812-743D-A89C3ED445B9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2658976"/>
            <a:ext cx="2473919" cy="264431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4" name="Straight Connector 1303">
            <a:extLst>
              <a:ext uri="{FF2B5EF4-FFF2-40B4-BE49-F238E27FC236}">
                <a16:creationId xmlns:a16="http://schemas.microsoft.com/office/drawing/2014/main" id="{A7E2E126-FF5F-F8BE-23F6-B86857031E0F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2804453"/>
            <a:ext cx="2473919" cy="24988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5" name="Straight Connector 1304">
            <a:extLst>
              <a:ext uri="{FF2B5EF4-FFF2-40B4-BE49-F238E27FC236}">
                <a16:creationId xmlns:a16="http://schemas.microsoft.com/office/drawing/2014/main" id="{A1CC1801-6AD9-0E4F-6429-99B57E786DB7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2949931"/>
            <a:ext cx="2473919" cy="23533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6" name="Straight Connector 1305">
            <a:extLst>
              <a:ext uri="{FF2B5EF4-FFF2-40B4-BE49-F238E27FC236}">
                <a16:creationId xmlns:a16="http://schemas.microsoft.com/office/drawing/2014/main" id="{8260DD0F-3499-2177-A2C6-DF704620EA62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095409"/>
            <a:ext cx="2473919" cy="22078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7" name="Straight Connector 1306">
            <a:extLst>
              <a:ext uri="{FF2B5EF4-FFF2-40B4-BE49-F238E27FC236}">
                <a16:creationId xmlns:a16="http://schemas.microsoft.com/office/drawing/2014/main" id="{CA20A9CB-C557-8ED6-09D9-E575F0A41423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240887"/>
            <a:ext cx="2473919" cy="206240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8" name="Straight Connector 1307">
            <a:extLst>
              <a:ext uri="{FF2B5EF4-FFF2-40B4-BE49-F238E27FC236}">
                <a16:creationId xmlns:a16="http://schemas.microsoft.com/office/drawing/2014/main" id="{37A394A5-2495-246F-C5AB-8ABF825B8031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386364"/>
            <a:ext cx="2473919" cy="19169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9" name="Straight Connector 1308">
            <a:extLst>
              <a:ext uri="{FF2B5EF4-FFF2-40B4-BE49-F238E27FC236}">
                <a16:creationId xmlns:a16="http://schemas.microsoft.com/office/drawing/2014/main" id="{BDB746A1-D351-7976-B609-485F7B1D7080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531842"/>
            <a:ext cx="2473919" cy="17714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0" name="Straight Connector 1309">
            <a:extLst>
              <a:ext uri="{FF2B5EF4-FFF2-40B4-BE49-F238E27FC236}">
                <a16:creationId xmlns:a16="http://schemas.microsoft.com/office/drawing/2014/main" id="{643A14FA-73F7-C7D6-30F8-A6016E6B8CDC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677320"/>
            <a:ext cx="2473919" cy="16259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1" name="Straight Connector 1310">
            <a:extLst>
              <a:ext uri="{FF2B5EF4-FFF2-40B4-BE49-F238E27FC236}">
                <a16:creationId xmlns:a16="http://schemas.microsoft.com/office/drawing/2014/main" id="{0C499905-E984-3994-7CBA-9240CE40797F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822798"/>
            <a:ext cx="2473919" cy="148049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2" name="Straight Connector 1311">
            <a:extLst>
              <a:ext uri="{FF2B5EF4-FFF2-40B4-BE49-F238E27FC236}">
                <a16:creationId xmlns:a16="http://schemas.microsoft.com/office/drawing/2014/main" id="{60253582-8A3A-4050-22EC-F0EA4F47FE1F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968275"/>
            <a:ext cx="2473919" cy="13350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3" name="Straight Connector 1312">
            <a:extLst>
              <a:ext uri="{FF2B5EF4-FFF2-40B4-BE49-F238E27FC236}">
                <a16:creationId xmlns:a16="http://schemas.microsoft.com/office/drawing/2014/main" id="{32984FA9-7319-217C-87E4-A90250A83703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113753"/>
            <a:ext cx="2473919" cy="11895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4" name="Straight Connector 1313">
            <a:extLst>
              <a:ext uri="{FF2B5EF4-FFF2-40B4-BE49-F238E27FC236}">
                <a16:creationId xmlns:a16="http://schemas.microsoft.com/office/drawing/2014/main" id="{73E8C98F-982D-2991-D790-D1254CC22AF9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259231"/>
            <a:ext cx="2473919" cy="10440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5" name="Straight Connector 1314">
            <a:extLst>
              <a:ext uri="{FF2B5EF4-FFF2-40B4-BE49-F238E27FC236}">
                <a16:creationId xmlns:a16="http://schemas.microsoft.com/office/drawing/2014/main" id="{F0440C6D-552B-D04F-E81A-BAB74BDC94C3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404709"/>
            <a:ext cx="2473919" cy="8985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6" name="Straight Connector 1315">
            <a:extLst>
              <a:ext uri="{FF2B5EF4-FFF2-40B4-BE49-F238E27FC236}">
                <a16:creationId xmlns:a16="http://schemas.microsoft.com/office/drawing/2014/main" id="{26069A4D-7886-8BA1-628B-26A389CE8D28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550186"/>
            <a:ext cx="2473919" cy="7531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7" name="Straight Connector 1316">
            <a:extLst>
              <a:ext uri="{FF2B5EF4-FFF2-40B4-BE49-F238E27FC236}">
                <a16:creationId xmlns:a16="http://schemas.microsoft.com/office/drawing/2014/main" id="{834B323B-938A-FA3A-B731-BA522482F26E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695664"/>
            <a:ext cx="2473919" cy="6076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8" name="Straight Connector 1317">
            <a:extLst>
              <a:ext uri="{FF2B5EF4-FFF2-40B4-BE49-F238E27FC236}">
                <a16:creationId xmlns:a16="http://schemas.microsoft.com/office/drawing/2014/main" id="{BEB5B168-0B51-D3CE-F857-2E5EE6847F68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841142"/>
            <a:ext cx="2473919" cy="4621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9" name="Straight Connector 1318">
            <a:extLst>
              <a:ext uri="{FF2B5EF4-FFF2-40B4-BE49-F238E27FC236}">
                <a16:creationId xmlns:a16="http://schemas.microsoft.com/office/drawing/2014/main" id="{FC796D01-0BB8-D023-8284-DE68CBF9E1D4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986620"/>
            <a:ext cx="2473919" cy="3166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0" name="Straight Connector 1319">
            <a:extLst>
              <a:ext uri="{FF2B5EF4-FFF2-40B4-BE49-F238E27FC236}">
                <a16:creationId xmlns:a16="http://schemas.microsoft.com/office/drawing/2014/main" id="{4EAEA27C-3C76-7A7F-30A3-7C55CDABF42C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5132097"/>
            <a:ext cx="2473919" cy="1711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1" name="Straight Connector 1320">
            <a:extLst>
              <a:ext uri="{FF2B5EF4-FFF2-40B4-BE49-F238E27FC236}">
                <a16:creationId xmlns:a16="http://schemas.microsoft.com/office/drawing/2014/main" id="{7EC67338-27D2-5950-FAAB-B0231D6C783A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5277575"/>
            <a:ext cx="2473919" cy="257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2" name="Straight Connector 1321">
            <a:extLst>
              <a:ext uri="{FF2B5EF4-FFF2-40B4-BE49-F238E27FC236}">
                <a16:creationId xmlns:a16="http://schemas.microsoft.com/office/drawing/2014/main" id="{477F4642-05DE-AD5F-E328-8210B8591F0F}"/>
              </a:ext>
            </a:extLst>
          </p:cNvPr>
          <p:cNvCxnSpPr>
            <a:cxnSpLocks/>
            <a:endCxn id="853" idx="2"/>
          </p:cNvCxnSpPr>
          <p:nvPr/>
        </p:nvCxnSpPr>
        <p:spPr>
          <a:xfrm flipV="1">
            <a:off x="3847907" y="5303291"/>
            <a:ext cx="2473919" cy="119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3" name="Straight Connector 1342">
            <a:extLst>
              <a:ext uri="{FF2B5EF4-FFF2-40B4-BE49-F238E27FC236}">
                <a16:creationId xmlns:a16="http://schemas.microsoft.com/office/drawing/2014/main" id="{7103E334-F954-2B88-BEAC-9709B9291A8E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2658976"/>
            <a:ext cx="2473919" cy="282236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4" name="Straight Connector 1343">
            <a:extLst>
              <a:ext uri="{FF2B5EF4-FFF2-40B4-BE49-F238E27FC236}">
                <a16:creationId xmlns:a16="http://schemas.microsoft.com/office/drawing/2014/main" id="{CDCB9552-8B30-3D8B-9781-A5648B83B283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2804453"/>
            <a:ext cx="2473919" cy="26768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5" name="Straight Connector 1344">
            <a:extLst>
              <a:ext uri="{FF2B5EF4-FFF2-40B4-BE49-F238E27FC236}">
                <a16:creationId xmlns:a16="http://schemas.microsoft.com/office/drawing/2014/main" id="{A9F328AF-E492-0BA0-F1E7-DDCF63DDA781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2949931"/>
            <a:ext cx="2473919" cy="25314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6" name="Straight Connector 1345">
            <a:extLst>
              <a:ext uri="{FF2B5EF4-FFF2-40B4-BE49-F238E27FC236}">
                <a16:creationId xmlns:a16="http://schemas.microsoft.com/office/drawing/2014/main" id="{F8B5F798-6D61-A563-9107-66C417841B1D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095409"/>
            <a:ext cx="2473919" cy="23859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7" name="Straight Connector 1346">
            <a:extLst>
              <a:ext uri="{FF2B5EF4-FFF2-40B4-BE49-F238E27FC236}">
                <a16:creationId xmlns:a16="http://schemas.microsoft.com/office/drawing/2014/main" id="{820A8177-7B76-343C-2A73-CABC647FA093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240887"/>
            <a:ext cx="2473919" cy="224045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8" name="Straight Connector 1347">
            <a:extLst>
              <a:ext uri="{FF2B5EF4-FFF2-40B4-BE49-F238E27FC236}">
                <a16:creationId xmlns:a16="http://schemas.microsoft.com/office/drawing/2014/main" id="{325542F8-DBEF-37CE-7B27-6744C5E4FEE1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386364"/>
            <a:ext cx="2473919" cy="20949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9" name="Straight Connector 1348">
            <a:extLst>
              <a:ext uri="{FF2B5EF4-FFF2-40B4-BE49-F238E27FC236}">
                <a16:creationId xmlns:a16="http://schemas.microsoft.com/office/drawing/2014/main" id="{81EF62DD-B348-D327-8B9E-7C29DC654DA7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531842"/>
            <a:ext cx="2473919" cy="19494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0" name="Straight Connector 1349">
            <a:extLst>
              <a:ext uri="{FF2B5EF4-FFF2-40B4-BE49-F238E27FC236}">
                <a16:creationId xmlns:a16="http://schemas.microsoft.com/office/drawing/2014/main" id="{5FFA9D84-0AC9-EEAB-F637-5C23B88B91BF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677320"/>
            <a:ext cx="2473919" cy="18040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1" name="Straight Connector 1350">
            <a:extLst>
              <a:ext uri="{FF2B5EF4-FFF2-40B4-BE49-F238E27FC236}">
                <a16:creationId xmlns:a16="http://schemas.microsoft.com/office/drawing/2014/main" id="{09EE0163-0222-9614-5206-C23EF54472FD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822798"/>
            <a:ext cx="2473919" cy="165853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2" name="Straight Connector 1351">
            <a:extLst>
              <a:ext uri="{FF2B5EF4-FFF2-40B4-BE49-F238E27FC236}">
                <a16:creationId xmlns:a16="http://schemas.microsoft.com/office/drawing/2014/main" id="{245192D9-1B14-F61A-B5B6-C41037670BF6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968275"/>
            <a:ext cx="2473919" cy="15130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3" name="Straight Connector 1352">
            <a:extLst>
              <a:ext uri="{FF2B5EF4-FFF2-40B4-BE49-F238E27FC236}">
                <a16:creationId xmlns:a16="http://schemas.microsoft.com/office/drawing/2014/main" id="{DB98971D-AB89-972B-36BB-42E571C13C50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113753"/>
            <a:ext cx="2473919" cy="13675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4" name="Straight Connector 1353">
            <a:extLst>
              <a:ext uri="{FF2B5EF4-FFF2-40B4-BE49-F238E27FC236}">
                <a16:creationId xmlns:a16="http://schemas.microsoft.com/office/drawing/2014/main" id="{ECCF1447-0086-98A6-0BEE-E5BF793F5634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259231"/>
            <a:ext cx="2473919" cy="12221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5" name="Straight Connector 1354">
            <a:extLst>
              <a:ext uri="{FF2B5EF4-FFF2-40B4-BE49-F238E27FC236}">
                <a16:creationId xmlns:a16="http://schemas.microsoft.com/office/drawing/2014/main" id="{E4BD0454-3D56-C861-69F3-C336F46F17CB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404709"/>
            <a:ext cx="2473919" cy="10766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6" name="Straight Connector 1355">
            <a:extLst>
              <a:ext uri="{FF2B5EF4-FFF2-40B4-BE49-F238E27FC236}">
                <a16:creationId xmlns:a16="http://schemas.microsoft.com/office/drawing/2014/main" id="{DD6EFF12-6A93-4435-04E2-6BC5AF6B1093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550186"/>
            <a:ext cx="2473919" cy="9311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7" name="Straight Connector 1356">
            <a:extLst>
              <a:ext uri="{FF2B5EF4-FFF2-40B4-BE49-F238E27FC236}">
                <a16:creationId xmlns:a16="http://schemas.microsoft.com/office/drawing/2014/main" id="{68028580-7373-D8CE-7D60-0C50FB38EEFE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695664"/>
            <a:ext cx="2473919" cy="7856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8" name="Straight Connector 1357">
            <a:extLst>
              <a:ext uri="{FF2B5EF4-FFF2-40B4-BE49-F238E27FC236}">
                <a16:creationId xmlns:a16="http://schemas.microsoft.com/office/drawing/2014/main" id="{86264089-2F7E-A688-7DB3-35CEB77BD1D2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841142"/>
            <a:ext cx="2473919" cy="6401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9" name="Straight Connector 1358">
            <a:extLst>
              <a:ext uri="{FF2B5EF4-FFF2-40B4-BE49-F238E27FC236}">
                <a16:creationId xmlns:a16="http://schemas.microsoft.com/office/drawing/2014/main" id="{DB506652-966E-DE41-9B1E-9CA7FA15BE71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986620"/>
            <a:ext cx="2473919" cy="4947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0" name="Straight Connector 1359">
            <a:extLst>
              <a:ext uri="{FF2B5EF4-FFF2-40B4-BE49-F238E27FC236}">
                <a16:creationId xmlns:a16="http://schemas.microsoft.com/office/drawing/2014/main" id="{63046ECA-61CC-015E-C295-1C47071FC324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5132097"/>
            <a:ext cx="2473919" cy="3492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1" name="Straight Connector 1360">
            <a:extLst>
              <a:ext uri="{FF2B5EF4-FFF2-40B4-BE49-F238E27FC236}">
                <a16:creationId xmlns:a16="http://schemas.microsoft.com/office/drawing/2014/main" id="{39221CEF-DF12-7F24-9DBD-12A8EDB38339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5277575"/>
            <a:ext cx="2473919" cy="203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2" name="Straight Connector 1361">
            <a:extLst>
              <a:ext uri="{FF2B5EF4-FFF2-40B4-BE49-F238E27FC236}">
                <a16:creationId xmlns:a16="http://schemas.microsoft.com/office/drawing/2014/main" id="{415F2676-5633-AA92-9B1F-962575AB369A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5423053"/>
            <a:ext cx="2473919" cy="582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3" name="Straight Connector 1382">
            <a:extLst>
              <a:ext uri="{FF2B5EF4-FFF2-40B4-BE49-F238E27FC236}">
                <a16:creationId xmlns:a16="http://schemas.microsoft.com/office/drawing/2014/main" id="{B3FA1F62-25CB-3C21-DE72-E0BC3FD7FAC7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2658976"/>
            <a:ext cx="2473919" cy="300040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4" name="Straight Connector 1383">
            <a:extLst>
              <a:ext uri="{FF2B5EF4-FFF2-40B4-BE49-F238E27FC236}">
                <a16:creationId xmlns:a16="http://schemas.microsoft.com/office/drawing/2014/main" id="{89A5D9B9-3ABB-58F2-F5A2-19AB5CE74DAC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2804453"/>
            <a:ext cx="2473919" cy="28549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5" name="Straight Connector 1384">
            <a:extLst>
              <a:ext uri="{FF2B5EF4-FFF2-40B4-BE49-F238E27FC236}">
                <a16:creationId xmlns:a16="http://schemas.microsoft.com/office/drawing/2014/main" id="{DF2E84AF-C67F-CA33-D274-AC2FC3D7D091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2949931"/>
            <a:ext cx="2473919" cy="27094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6" name="Straight Connector 1385">
            <a:extLst>
              <a:ext uri="{FF2B5EF4-FFF2-40B4-BE49-F238E27FC236}">
                <a16:creationId xmlns:a16="http://schemas.microsoft.com/office/drawing/2014/main" id="{54735BF9-2EEF-1B44-9B22-E2E5B48A3D55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095409"/>
            <a:ext cx="2473919" cy="25639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7" name="Straight Connector 1386">
            <a:extLst>
              <a:ext uri="{FF2B5EF4-FFF2-40B4-BE49-F238E27FC236}">
                <a16:creationId xmlns:a16="http://schemas.microsoft.com/office/drawing/2014/main" id="{F35C5363-D4A7-C363-2AFD-41D163C1A9CC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240887"/>
            <a:ext cx="2473919" cy="241849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8" name="Straight Connector 1387">
            <a:extLst>
              <a:ext uri="{FF2B5EF4-FFF2-40B4-BE49-F238E27FC236}">
                <a16:creationId xmlns:a16="http://schemas.microsoft.com/office/drawing/2014/main" id="{52C23159-FF0D-D563-1905-F5DEB60AE60A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386364"/>
            <a:ext cx="2473919" cy="22730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9" name="Straight Connector 1388">
            <a:extLst>
              <a:ext uri="{FF2B5EF4-FFF2-40B4-BE49-F238E27FC236}">
                <a16:creationId xmlns:a16="http://schemas.microsoft.com/office/drawing/2014/main" id="{6B35F78A-3567-D43C-EC1C-D3D4603BFA56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531842"/>
            <a:ext cx="2473919" cy="21275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0" name="Straight Connector 1389">
            <a:extLst>
              <a:ext uri="{FF2B5EF4-FFF2-40B4-BE49-F238E27FC236}">
                <a16:creationId xmlns:a16="http://schemas.microsoft.com/office/drawing/2014/main" id="{111C4617-9E0C-AC59-2AE5-73CFC6F81673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677320"/>
            <a:ext cx="2473919" cy="19820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1" name="Straight Connector 1390">
            <a:extLst>
              <a:ext uri="{FF2B5EF4-FFF2-40B4-BE49-F238E27FC236}">
                <a16:creationId xmlns:a16="http://schemas.microsoft.com/office/drawing/2014/main" id="{CA5996AB-EED0-40DC-F48F-DC553D371E8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822798"/>
            <a:ext cx="2473919" cy="183658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2" name="Straight Connector 1391">
            <a:extLst>
              <a:ext uri="{FF2B5EF4-FFF2-40B4-BE49-F238E27FC236}">
                <a16:creationId xmlns:a16="http://schemas.microsoft.com/office/drawing/2014/main" id="{816E8A35-9030-3100-7DB6-B446350122C7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968275"/>
            <a:ext cx="2473919" cy="16911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3" name="Straight Connector 1392">
            <a:extLst>
              <a:ext uri="{FF2B5EF4-FFF2-40B4-BE49-F238E27FC236}">
                <a16:creationId xmlns:a16="http://schemas.microsoft.com/office/drawing/2014/main" id="{8C42E504-88FC-C8C3-9F6C-4D1510D961EC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113753"/>
            <a:ext cx="2473919" cy="15456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4" name="Straight Connector 1393">
            <a:extLst>
              <a:ext uri="{FF2B5EF4-FFF2-40B4-BE49-F238E27FC236}">
                <a16:creationId xmlns:a16="http://schemas.microsoft.com/office/drawing/2014/main" id="{3043D663-211B-1CD7-711C-51111CB0D3A2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259231"/>
            <a:ext cx="2473919" cy="14001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5" name="Straight Connector 1394">
            <a:extLst>
              <a:ext uri="{FF2B5EF4-FFF2-40B4-BE49-F238E27FC236}">
                <a16:creationId xmlns:a16="http://schemas.microsoft.com/office/drawing/2014/main" id="{208FA7A4-867D-DD10-8722-F1B4113E66FB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404709"/>
            <a:ext cx="2473919" cy="12546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6" name="Straight Connector 1395">
            <a:extLst>
              <a:ext uri="{FF2B5EF4-FFF2-40B4-BE49-F238E27FC236}">
                <a16:creationId xmlns:a16="http://schemas.microsoft.com/office/drawing/2014/main" id="{10E763C0-0B45-7A81-79F1-FBD2B9DB41B6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550186"/>
            <a:ext cx="2473919" cy="11091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7" name="Straight Connector 1396">
            <a:extLst>
              <a:ext uri="{FF2B5EF4-FFF2-40B4-BE49-F238E27FC236}">
                <a16:creationId xmlns:a16="http://schemas.microsoft.com/office/drawing/2014/main" id="{FB5CB207-3080-09FD-9FB2-7F4DBD42EB88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695664"/>
            <a:ext cx="2473919" cy="9637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8" name="Straight Connector 1397">
            <a:extLst>
              <a:ext uri="{FF2B5EF4-FFF2-40B4-BE49-F238E27FC236}">
                <a16:creationId xmlns:a16="http://schemas.microsoft.com/office/drawing/2014/main" id="{613B0D07-C7F9-F4C2-4308-68A27AB3ABA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841142"/>
            <a:ext cx="2473919" cy="8182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9" name="Straight Connector 1398">
            <a:extLst>
              <a:ext uri="{FF2B5EF4-FFF2-40B4-BE49-F238E27FC236}">
                <a16:creationId xmlns:a16="http://schemas.microsoft.com/office/drawing/2014/main" id="{8467ECF9-F9A1-44FB-85ED-4F9EE2F879B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986620"/>
            <a:ext cx="2473919" cy="6727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0" name="Straight Connector 1399">
            <a:extLst>
              <a:ext uri="{FF2B5EF4-FFF2-40B4-BE49-F238E27FC236}">
                <a16:creationId xmlns:a16="http://schemas.microsoft.com/office/drawing/2014/main" id="{6DDC18ED-C191-BE21-89DE-B609427D2356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5132097"/>
            <a:ext cx="2473919" cy="5272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1" name="Straight Connector 1400">
            <a:extLst>
              <a:ext uri="{FF2B5EF4-FFF2-40B4-BE49-F238E27FC236}">
                <a16:creationId xmlns:a16="http://schemas.microsoft.com/office/drawing/2014/main" id="{A499D5B3-F449-7344-35E8-5926FCAB677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5277575"/>
            <a:ext cx="2473919" cy="381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2" name="Straight Connector 1401">
            <a:extLst>
              <a:ext uri="{FF2B5EF4-FFF2-40B4-BE49-F238E27FC236}">
                <a16:creationId xmlns:a16="http://schemas.microsoft.com/office/drawing/2014/main" id="{AC4B8ED6-8476-1741-FE8C-883D551EFE7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5423053"/>
            <a:ext cx="2473919" cy="236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3" name="Straight Connector 1422">
            <a:extLst>
              <a:ext uri="{FF2B5EF4-FFF2-40B4-BE49-F238E27FC236}">
                <a16:creationId xmlns:a16="http://schemas.microsoft.com/office/drawing/2014/main" id="{EFE7DD6C-4EAD-33A1-4227-DCB72F1F6491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2658976"/>
            <a:ext cx="2473919" cy="317845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4" name="Straight Connector 1423">
            <a:extLst>
              <a:ext uri="{FF2B5EF4-FFF2-40B4-BE49-F238E27FC236}">
                <a16:creationId xmlns:a16="http://schemas.microsoft.com/office/drawing/2014/main" id="{B49D9E5F-552F-B1B2-1618-25D55F4F57B3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2804453"/>
            <a:ext cx="2473919" cy="30329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5" name="Straight Connector 1424">
            <a:extLst>
              <a:ext uri="{FF2B5EF4-FFF2-40B4-BE49-F238E27FC236}">
                <a16:creationId xmlns:a16="http://schemas.microsoft.com/office/drawing/2014/main" id="{BE3BD862-B71C-2D79-6410-8C129D17CADC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2949931"/>
            <a:ext cx="2473919" cy="28874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6" name="Straight Connector 1425">
            <a:extLst>
              <a:ext uri="{FF2B5EF4-FFF2-40B4-BE49-F238E27FC236}">
                <a16:creationId xmlns:a16="http://schemas.microsoft.com/office/drawing/2014/main" id="{6C5628C3-1D91-35E6-8CCE-E1CD3F3AB56B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095409"/>
            <a:ext cx="2473919" cy="27420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7" name="Straight Connector 1426">
            <a:extLst>
              <a:ext uri="{FF2B5EF4-FFF2-40B4-BE49-F238E27FC236}">
                <a16:creationId xmlns:a16="http://schemas.microsoft.com/office/drawing/2014/main" id="{B0668EB3-C6DD-648A-296A-8C5EA873D3CD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240887"/>
            <a:ext cx="2473919" cy="259654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8" name="Straight Connector 1427">
            <a:extLst>
              <a:ext uri="{FF2B5EF4-FFF2-40B4-BE49-F238E27FC236}">
                <a16:creationId xmlns:a16="http://schemas.microsoft.com/office/drawing/2014/main" id="{DC15A8CE-D7F4-F179-7314-9E8D5942000C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386364"/>
            <a:ext cx="2473919" cy="24510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9" name="Straight Connector 1428">
            <a:extLst>
              <a:ext uri="{FF2B5EF4-FFF2-40B4-BE49-F238E27FC236}">
                <a16:creationId xmlns:a16="http://schemas.microsoft.com/office/drawing/2014/main" id="{CA63F262-A253-B50D-7A36-6D4271139337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531842"/>
            <a:ext cx="2473919" cy="23055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0" name="Straight Connector 1429">
            <a:extLst>
              <a:ext uri="{FF2B5EF4-FFF2-40B4-BE49-F238E27FC236}">
                <a16:creationId xmlns:a16="http://schemas.microsoft.com/office/drawing/2014/main" id="{876EC4AD-F839-8512-40BB-262E24F09FCF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677320"/>
            <a:ext cx="2473919" cy="21601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1" name="Straight Connector 1430">
            <a:extLst>
              <a:ext uri="{FF2B5EF4-FFF2-40B4-BE49-F238E27FC236}">
                <a16:creationId xmlns:a16="http://schemas.microsoft.com/office/drawing/2014/main" id="{C6D75A37-6558-52E6-0D20-3A82B3ED7111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822798"/>
            <a:ext cx="2473919" cy="201463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2" name="Straight Connector 1431">
            <a:extLst>
              <a:ext uri="{FF2B5EF4-FFF2-40B4-BE49-F238E27FC236}">
                <a16:creationId xmlns:a16="http://schemas.microsoft.com/office/drawing/2014/main" id="{E9B16409-3906-16F9-9662-C3974126FB7E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968275"/>
            <a:ext cx="2473919" cy="18691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3" name="Straight Connector 1432">
            <a:extLst>
              <a:ext uri="{FF2B5EF4-FFF2-40B4-BE49-F238E27FC236}">
                <a16:creationId xmlns:a16="http://schemas.microsoft.com/office/drawing/2014/main" id="{3FD100E9-0A12-98D0-467A-4744419F548D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113753"/>
            <a:ext cx="2473919" cy="17236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4" name="Straight Connector 1433">
            <a:extLst>
              <a:ext uri="{FF2B5EF4-FFF2-40B4-BE49-F238E27FC236}">
                <a16:creationId xmlns:a16="http://schemas.microsoft.com/office/drawing/2014/main" id="{426E9F31-EFA5-AEB6-8574-1783D3865D96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259231"/>
            <a:ext cx="2473919" cy="15781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5" name="Straight Connector 1434">
            <a:extLst>
              <a:ext uri="{FF2B5EF4-FFF2-40B4-BE49-F238E27FC236}">
                <a16:creationId xmlns:a16="http://schemas.microsoft.com/office/drawing/2014/main" id="{3249BFAD-6E81-1C3F-9E92-B7BD43939FAF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404709"/>
            <a:ext cx="2473919" cy="14327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6" name="Straight Connector 1435">
            <a:extLst>
              <a:ext uri="{FF2B5EF4-FFF2-40B4-BE49-F238E27FC236}">
                <a16:creationId xmlns:a16="http://schemas.microsoft.com/office/drawing/2014/main" id="{BBD1CCFA-D9AC-6387-EEA8-27E7DFF48BD0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550186"/>
            <a:ext cx="2473919" cy="12872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7" name="Straight Connector 1436">
            <a:extLst>
              <a:ext uri="{FF2B5EF4-FFF2-40B4-BE49-F238E27FC236}">
                <a16:creationId xmlns:a16="http://schemas.microsoft.com/office/drawing/2014/main" id="{D1D422E2-1C7D-CA69-A96E-3D8DCCF71B5A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695664"/>
            <a:ext cx="2473919" cy="11417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8" name="Straight Connector 1437">
            <a:extLst>
              <a:ext uri="{FF2B5EF4-FFF2-40B4-BE49-F238E27FC236}">
                <a16:creationId xmlns:a16="http://schemas.microsoft.com/office/drawing/2014/main" id="{8BCB64BB-F562-F395-9E6A-BC1E4F5B6BA0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841142"/>
            <a:ext cx="2473919" cy="9962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9" name="Straight Connector 1438">
            <a:extLst>
              <a:ext uri="{FF2B5EF4-FFF2-40B4-BE49-F238E27FC236}">
                <a16:creationId xmlns:a16="http://schemas.microsoft.com/office/drawing/2014/main" id="{1416C86B-5A51-4EE5-5A17-01646A1D4114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986620"/>
            <a:ext cx="2473919" cy="8508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0" name="Straight Connector 1439">
            <a:extLst>
              <a:ext uri="{FF2B5EF4-FFF2-40B4-BE49-F238E27FC236}">
                <a16:creationId xmlns:a16="http://schemas.microsoft.com/office/drawing/2014/main" id="{3DB41E40-BB6A-D1E6-D4FE-7A3CB3BCD3E5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5132097"/>
            <a:ext cx="2473919" cy="7053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1" name="Straight Connector 1440">
            <a:extLst>
              <a:ext uri="{FF2B5EF4-FFF2-40B4-BE49-F238E27FC236}">
                <a16:creationId xmlns:a16="http://schemas.microsoft.com/office/drawing/2014/main" id="{EBCDDF7B-11FF-0870-AD48-E839867AF95B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5277575"/>
            <a:ext cx="2473919" cy="559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2" name="Straight Connector 1441">
            <a:extLst>
              <a:ext uri="{FF2B5EF4-FFF2-40B4-BE49-F238E27FC236}">
                <a16:creationId xmlns:a16="http://schemas.microsoft.com/office/drawing/2014/main" id="{CF1BFB06-A07F-DA4E-B199-00735A94D3D4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5423053"/>
            <a:ext cx="2473919" cy="414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3" name="Straight Connector 1462">
            <a:extLst>
              <a:ext uri="{FF2B5EF4-FFF2-40B4-BE49-F238E27FC236}">
                <a16:creationId xmlns:a16="http://schemas.microsoft.com/office/drawing/2014/main" id="{1C9A9603-8E41-8A66-B15F-025781A67C3F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2658976"/>
            <a:ext cx="2473919" cy="3356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4" name="Straight Connector 1463">
            <a:extLst>
              <a:ext uri="{FF2B5EF4-FFF2-40B4-BE49-F238E27FC236}">
                <a16:creationId xmlns:a16="http://schemas.microsoft.com/office/drawing/2014/main" id="{2FECC977-8234-6634-F280-2720D125E8BF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2804453"/>
            <a:ext cx="2473919" cy="32110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5" name="Straight Connector 1464">
            <a:extLst>
              <a:ext uri="{FF2B5EF4-FFF2-40B4-BE49-F238E27FC236}">
                <a16:creationId xmlns:a16="http://schemas.microsoft.com/office/drawing/2014/main" id="{B193D9DD-4062-B146-E042-08599FE9ADF8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2949931"/>
            <a:ext cx="2473919" cy="30655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6" name="Straight Connector 1465">
            <a:extLst>
              <a:ext uri="{FF2B5EF4-FFF2-40B4-BE49-F238E27FC236}">
                <a16:creationId xmlns:a16="http://schemas.microsoft.com/office/drawing/2014/main" id="{FFFA4683-4501-CB63-B5E2-BD15888D3F4A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095409"/>
            <a:ext cx="2473919" cy="29200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7" name="Straight Connector 1466">
            <a:extLst>
              <a:ext uri="{FF2B5EF4-FFF2-40B4-BE49-F238E27FC236}">
                <a16:creationId xmlns:a16="http://schemas.microsoft.com/office/drawing/2014/main" id="{1A2A4B8B-A826-174D-5B4D-755F14F52783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240887"/>
            <a:ext cx="2473919" cy="27745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8" name="Straight Connector 1467">
            <a:extLst>
              <a:ext uri="{FF2B5EF4-FFF2-40B4-BE49-F238E27FC236}">
                <a16:creationId xmlns:a16="http://schemas.microsoft.com/office/drawing/2014/main" id="{AFE0F0FF-08FC-46E6-318D-65C7801CEDF4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386364"/>
            <a:ext cx="2473919" cy="26291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9" name="Straight Connector 1468">
            <a:extLst>
              <a:ext uri="{FF2B5EF4-FFF2-40B4-BE49-F238E27FC236}">
                <a16:creationId xmlns:a16="http://schemas.microsoft.com/office/drawing/2014/main" id="{930EE665-6475-157E-9908-3DBF8CB3B5DD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531842"/>
            <a:ext cx="2473919" cy="24836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0" name="Straight Connector 1469">
            <a:extLst>
              <a:ext uri="{FF2B5EF4-FFF2-40B4-BE49-F238E27FC236}">
                <a16:creationId xmlns:a16="http://schemas.microsoft.com/office/drawing/2014/main" id="{2E0A7878-BB25-6A35-E1AF-5C60AC3F0A98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677320"/>
            <a:ext cx="2473919" cy="23381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1" name="Straight Connector 1470">
            <a:extLst>
              <a:ext uri="{FF2B5EF4-FFF2-40B4-BE49-F238E27FC236}">
                <a16:creationId xmlns:a16="http://schemas.microsoft.com/office/drawing/2014/main" id="{8992F797-A107-80F8-E349-52964753E638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822798"/>
            <a:ext cx="2473919" cy="21926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2" name="Straight Connector 1471">
            <a:extLst>
              <a:ext uri="{FF2B5EF4-FFF2-40B4-BE49-F238E27FC236}">
                <a16:creationId xmlns:a16="http://schemas.microsoft.com/office/drawing/2014/main" id="{3BBB6AFA-6622-E61B-EE3A-6C3733998D24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968275"/>
            <a:ext cx="2473919" cy="20471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3" name="Straight Connector 1472">
            <a:extLst>
              <a:ext uri="{FF2B5EF4-FFF2-40B4-BE49-F238E27FC236}">
                <a16:creationId xmlns:a16="http://schemas.microsoft.com/office/drawing/2014/main" id="{5C9E7A77-82C2-62DC-D22A-B2D1C16D0A8F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113753"/>
            <a:ext cx="2473919" cy="19017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4" name="Straight Connector 1473">
            <a:extLst>
              <a:ext uri="{FF2B5EF4-FFF2-40B4-BE49-F238E27FC236}">
                <a16:creationId xmlns:a16="http://schemas.microsoft.com/office/drawing/2014/main" id="{FC4FDA9B-F668-9F4C-C2BB-D12A729A9C4C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259231"/>
            <a:ext cx="2473919" cy="17562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5" name="Straight Connector 1474">
            <a:extLst>
              <a:ext uri="{FF2B5EF4-FFF2-40B4-BE49-F238E27FC236}">
                <a16:creationId xmlns:a16="http://schemas.microsoft.com/office/drawing/2014/main" id="{675DFA12-1B2E-F350-E4F5-25A5ED29215B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404709"/>
            <a:ext cx="2473919" cy="16107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6" name="Straight Connector 1475">
            <a:extLst>
              <a:ext uri="{FF2B5EF4-FFF2-40B4-BE49-F238E27FC236}">
                <a16:creationId xmlns:a16="http://schemas.microsoft.com/office/drawing/2014/main" id="{DF2AF158-89F9-7EAB-9116-E46D0F911010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550186"/>
            <a:ext cx="2473919" cy="14652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7" name="Straight Connector 1476">
            <a:extLst>
              <a:ext uri="{FF2B5EF4-FFF2-40B4-BE49-F238E27FC236}">
                <a16:creationId xmlns:a16="http://schemas.microsoft.com/office/drawing/2014/main" id="{7A6FE2D0-AA2F-585A-4EC0-35E8006F44F6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695664"/>
            <a:ext cx="2473919" cy="13198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8" name="Straight Connector 1477">
            <a:extLst>
              <a:ext uri="{FF2B5EF4-FFF2-40B4-BE49-F238E27FC236}">
                <a16:creationId xmlns:a16="http://schemas.microsoft.com/office/drawing/2014/main" id="{E00B0F23-0F2C-54EF-0C5B-9B509AC486FF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841142"/>
            <a:ext cx="2473919" cy="11743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9" name="Straight Connector 1478">
            <a:extLst>
              <a:ext uri="{FF2B5EF4-FFF2-40B4-BE49-F238E27FC236}">
                <a16:creationId xmlns:a16="http://schemas.microsoft.com/office/drawing/2014/main" id="{7731C8E8-A20D-4055-653C-3AAADAF85A58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986620"/>
            <a:ext cx="2473919" cy="10288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0" name="Straight Connector 1479">
            <a:extLst>
              <a:ext uri="{FF2B5EF4-FFF2-40B4-BE49-F238E27FC236}">
                <a16:creationId xmlns:a16="http://schemas.microsoft.com/office/drawing/2014/main" id="{BF5EAC10-1653-26C8-3FD6-0198B1749D2D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5132097"/>
            <a:ext cx="2473919" cy="8833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1" name="Straight Connector 1480">
            <a:extLst>
              <a:ext uri="{FF2B5EF4-FFF2-40B4-BE49-F238E27FC236}">
                <a16:creationId xmlns:a16="http://schemas.microsoft.com/office/drawing/2014/main" id="{DFEBC34B-DCB8-54F4-1B38-D36693577FC5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5277575"/>
            <a:ext cx="2473919" cy="7378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2" name="Straight Connector 1481">
            <a:extLst>
              <a:ext uri="{FF2B5EF4-FFF2-40B4-BE49-F238E27FC236}">
                <a16:creationId xmlns:a16="http://schemas.microsoft.com/office/drawing/2014/main" id="{572DF017-7337-964A-0435-BBE39C9B7140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5423053"/>
            <a:ext cx="2473919" cy="5924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BCC3B74B-9FF6-C3A6-00E1-850EB16DCF82}"/>
              </a:ext>
            </a:extLst>
          </p:cNvPr>
          <p:cNvGrpSpPr/>
          <p:nvPr/>
        </p:nvGrpSpPr>
        <p:grpSpPr>
          <a:xfrm>
            <a:off x="6321826" y="1780847"/>
            <a:ext cx="279139" cy="4374187"/>
            <a:chOff x="5879658" y="1393184"/>
            <a:chExt cx="279139" cy="4374187"/>
          </a:xfrm>
        </p:grpSpPr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5663BD63-12C3-B8B6-94DD-F793A30269FF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BF847D0B-5196-E2A7-BA7B-7ED824598B9B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A5B8FDF9-00C8-F29D-7B2B-19708A5DF61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838ABBA3-44E5-B908-EB7B-F53216653B8F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C8E30FB5-5F85-0230-5F20-8DDA16A88F57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E17AE94D-C41B-CED9-A731-91B19DF6D92E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EAAC4EE0-C706-3DEA-7138-E89BB0AAF091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BACA68B-D393-0FB4-5DCE-E3BD6E1AE260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DC019FE7-6F50-C492-D975-3E900BDCB5BD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1F0BD126-6F10-C814-FC35-D97B0A61A98E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2C4DE5F-9459-0DC6-C89D-4ABD5E17947D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0C70061D-1064-4F04-615A-B5098D220707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766CFFAD-D6D0-F3D0-E0F6-0E4DF1982B4D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DCD45734-869F-7887-22B9-4B45708CF72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7A968BDE-765B-11B5-2C56-7857D30A74F6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64AFABDF-9070-B195-0BAD-B10DA0C51CB6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17F3493C-B2B5-5795-9A4E-272F73B415A7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4FE0AA5C-9ED6-3424-D7EA-F60ADDF27839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D41E417-0F4C-5904-FA24-1A302D5A81AE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81ED35D7-7AD1-DBF9-4CEB-F422C95519F6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6877DC00-1747-33F0-00D8-26EBEA9B235A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DF1FDBC1-E080-EFF5-7A32-4974B076D90D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C1BF62ED-2CC6-C148-1AC3-DA00CF636A4F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6B3F37F8-AF86-EE76-E7EC-2ED069E56033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4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4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45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55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6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65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7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75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8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85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9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95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205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1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215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22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2250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30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350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40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450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50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550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60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65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270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28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85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90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950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30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2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3020"/>
                            </p:stCondLst>
                            <p:childTnLst>
                              <p:par>
                                <p:cTn id="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2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3040"/>
                            </p:stCondLst>
                            <p:childTnLst>
                              <p:par>
                                <p:cTn id="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2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3060"/>
                            </p:stCondLst>
                            <p:childTnLst>
                              <p:par>
                                <p:cTn id="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2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3080"/>
                            </p:stCondLst>
                            <p:childTnLst>
                              <p:par>
                                <p:cTn id="2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2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3100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2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3120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2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3140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2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316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2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3180"/>
                            </p:stCondLst>
                            <p:childTnLst>
                              <p:par>
                                <p:cTn id="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2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320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2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3220"/>
                            </p:stCondLst>
                            <p:childTnLst>
                              <p:par>
                                <p:cTn id="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2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3240"/>
                            </p:stCondLst>
                            <p:childTnLst>
                              <p:par>
                                <p:cTn id="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2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3260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2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3280"/>
                            </p:stCondLst>
                            <p:childTnLst>
                              <p:par>
                                <p:cTn id="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2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3300"/>
                            </p:stCondLst>
                            <p:childTnLst>
                              <p:par>
                                <p:cTn id="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2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3320"/>
                            </p:stCondLst>
                            <p:childTnLst>
                              <p:par>
                                <p:cTn id="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2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3340"/>
                            </p:stCondLst>
                            <p:childTnLst>
                              <p:par>
                                <p:cTn id="3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2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3360"/>
                            </p:stCondLst>
                            <p:childTnLst>
                              <p:par>
                                <p:cTn id="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2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3380"/>
                            </p:stCondLst>
                            <p:childTnLst>
                              <p:par>
                                <p:cTn id="3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2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3400"/>
                            </p:stCondLst>
                            <p:childTnLst>
                              <p:par>
                                <p:cTn id="3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2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3420"/>
                            </p:stCondLst>
                            <p:childTnLst>
                              <p:par>
                                <p:cTn id="3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2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3440"/>
                            </p:stCondLst>
                            <p:childTnLst>
                              <p:par>
                                <p:cTn id="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2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3460"/>
                            </p:stCondLst>
                            <p:childTnLst>
                              <p:par>
                                <p:cTn id="3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2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3480"/>
                            </p:stCondLst>
                            <p:childTnLst>
                              <p:par>
                                <p:cTn id="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2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3500"/>
                            </p:stCondLst>
                            <p:childTnLst>
                              <p:par>
                                <p:cTn id="3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2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3520"/>
                            </p:stCondLst>
                            <p:childTnLst>
                              <p:par>
                                <p:cTn id="3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2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3540"/>
                            </p:stCondLst>
                            <p:childTnLst>
                              <p:par>
                                <p:cTn id="3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2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3560"/>
                            </p:stCondLst>
                            <p:childTnLst>
                              <p:par>
                                <p:cTn id="3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20"/>
                                        <p:tgtEl>
                                          <p:spTgt spid="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3580"/>
                            </p:stCondLst>
                            <p:childTnLst>
                              <p:par>
                                <p:cTn id="3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2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3600"/>
                            </p:stCondLst>
                            <p:childTnLst>
                              <p:par>
                                <p:cTn id="3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2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3620"/>
                            </p:stCondLst>
                            <p:childTnLst>
                              <p:par>
                                <p:cTn id="3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20"/>
                                        <p:tgtEl>
                                          <p:spTgt spid="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3640"/>
                            </p:stCondLst>
                            <p:childTnLst>
                              <p:par>
                                <p:cTn id="3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2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3660"/>
                            </p:stCondLst>
                            <p:childTnLst>
                              <p:par>
                                <p:cTn id="3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2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3680"/>
                            </p:stCondLst>
                            <p:childTnLst>
                              <p:par>
                                <p:cTn id="3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20"/>
                                        <p:tgtEl>
                                          <p:spTgt spid="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3700"/>
                            </p:stCondLst>
                            <p:childTnLst>
                              <p:par>
                                <p:cTn id="3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2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3720"/>
                            </p:stCondLst>
                            <p:childTnLst>
                              <p:par>
                                <p:cTn id="3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20"/>
                                        <p:tgtEl>
                                          <p:spTgt spid="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3740"/>
                            </p:stCondLst>
                            <p:childTnLst>
                              <p:par>
                                <p:cTn id="3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2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3760"/>
                            </p:stCondLst>
                            <p:childTnLst>
                              <p:par>
                                <p:cTn id="3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2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3780"/>
                            </p:stCondLst>
                            <p:childTnLst>
                              <p:par>
                                <p:cTn id="4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2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3800"/>
                            </p:stCondLst>
                            <p:childTnLst>
                              <p:par>
                                <p:cTn id="4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2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3820"/>
                            </p:stCondLst>
                            <p:childTnLst>
                              <p:par>
                                <p:cTn id="4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2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3840"/>
                            </p:stCondLst>
                            <p:childTnLst>
                              <p:par>
                                <p:cTn id="4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2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3860"/>
                            </p:stCondLst>
                            <p:childTnLst>
                              <p:par>
                                <p:cTn id="4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20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3880"/>
                            </p:stCondLst>
                            <p:childTnLst>
                              <p:par>
                                <p:cTn id="4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3" dur="2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3900"/>
                            </p:stCondLst>
                            <p:childTnLst>
                              <p:par>
                                <p:cTn id="4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2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hold">
                            <p:stCondLst>
                              <p:cond delay="3920"/>
                            </p:stCondLst>
                            <p:childTnLst>
                              <p:par>
                                <p:cTn id="4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1" dur="2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3940"/>
                            </p:stCondLst>
                            <p:childTnLst>
                              <p:par>
                                <p:cTn id="4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2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3960"/>
                            </p:stCondLst>
                            <p:childTnLst>
                              <p:par>
                                <p:cTn id="4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20"/>
                                        <p:tgtEl>
                                          <p:spTgt spid="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3980"/>
                            </p:stCondLst>
                            <p:childTnLst>
                              <p:par>
                                <p:cTn id="4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3" dur="20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2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4020"/>
                            </p:stCondLst>
                            <p:childTnLst>
                              <p:par>
                                <p:cTn id="4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20"/>
                                        <p:tgtEl>
                                          <p:spTgt spid="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4040"/>
                            </p:stCondLst>
                            <p:childTnLst>
                              <p:par>
                                <p:cTn id="4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20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4060"/>
                            </p:stCondLst>
                            <p:childTnLst>
                              <p:par>
                                <p:cTn id="4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9" dur="20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4080"/>
                            </p:stCondLst>
                            <p:childTnLst>
                              <p:par>
                                <p:cTn id="4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2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4100"/>
                            </p:stCondLst>
                            <p:childTnLst>
                              <p:par>
                                <p:cTn id="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20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4120"/>
                            </p:stCondLst>
                            <p:childTnLst>
                              <p:par>
                                <p:cTn id="4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2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2" fill="hold">
                            <p:stCondLst>
                              <p:cond delay="4140"/>
                            </p:stCondLst>
                            <p:childTnLst>
                              <p:par>
                                <p:cTn id="4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20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4160"/>
                            </p:stCondLst>
                            <p:childTnLst>
                              <p:par>
                                <p:cTn id="4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2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4180"/>
                            </p:stCondLst>
                            <p:childTnLst>
                              <p:par>
                                <p:cTn id="4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3" dur="2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4200"/>
                            </p:stCondLst>
                            <p:childTnLst>
                              <p:par>
                                <p:cTn id="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2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4220"/>
                            </p:stCondLst>
                            <p:childTnLst>
                              <p:par>
                                <p:cTn id="4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2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" fill="hold">
                            <p:stCondLst>
                              <p:cond delay="4240"/>
                            </p:stCondLst>
                            <p:childTnLst>
                              <p:par>
                                <p:cTn id="4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5" dur="2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" fill="hold">
                            <p:stCondLst>
                              <p:cond delay="4260"/>
                            </p:stCondLst>
                            <p:childTnLst>
                              <p:par>
                                <p:cTn id="4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20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4280"/>
                            </p:stCondLst>
                            <p:childTnLst>
                              <p:par>
                                <p:cTn id="5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2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4" fill="hold">
                            <p:stCondLst>
                              <p:cond delay="4300"/>
                            </p:stCondLst>
                            <p:childTnLst>
                              <p:par>
                                <p:cTn id="5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7" dur="2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8" fill="hold">
                            <p:stCondLst>
                              <p:cond delay="4320"/>
                            </p:stCondLst>
                            <p:childTnLst>
                              <p:par>
                                <p:cTn id="5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2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4340"/>
                            </p:stCondLst>
                            <p:childTnLst>
                              <p:par>
                                <p:cTn id="5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5" dur="2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hold">
                            <p:stCondLst>
                              <p:cond delay="4360"/>
                            </p:stCondLst>
                            <p:childTnLst>
                              <p:par>
                                <p:cTn id="5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9" dur="2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0" fill="hold">
                            <p:stCondLst>
                              <p:cond delay="4380"/>
                            </p:stCondLst>
                            <p:childTnLst>
                              <p:par>
                                <p:cTn id="5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2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4400"/>
                            </p:stCondLst>
                            <p:childTnLst>
                              <p:par>
                                <p:cTn id="5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7" dur="2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4420"/>
                            </p:stCondLst>
                            <p:childTnLst>
                              <p:par>
                                <p:cTn id="5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1" dur="20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hold">
                            <p:stCondLst>
                              <p:cond delay="4440"/>
                            </p:stCondLst>
                            <p:childTnLst>
                              <p:par>
                                <p:cTn id="5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20"/>
                                        <p:tgtEl>
                                          <p:spTgt spid="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6" fill="hold">
                            <p:stCondLst>
                              <p:cond delay="4460"/>
                            </p:stCondLst>
                            <p:childTnLst>
                              <p:par>
                                <p:cTn id="5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9" dur="20"/>
                                        <p:tgtEl>
                                          <p:spTgt spid="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4480"/>
                            </p:stCondLst>
                            <p:childTnLst>
                              <p:par>
                                <p:cTn id="5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3" dur="2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4" fill="hold">
                            <p:stCondLst>
                              <p:cond delay="4500"/>
                            </p:stCondLst>
                            <p:childTnLst>
                              <p:par>
                                <p:cTn id="5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2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8" fill="hold">
                            <p:stCondLst>
                              <p:cond delay="4520"/>
                            </p:stCondLst>
                            <p:childTnLst>
                              <p:par>
                                <p:cTn id="5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1" dur="2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4540"/>
                            </p:stCondLst>
                            <p:childTnLst>
                              <p:par>
                                <p:cTn id="5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5" dur="2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6" fill="hold">
                            <p:stCondLst>
                              <p:cond delay="4560"/>
                            </p:stCondLst>
                            <p:childTnLst>
                              <p:par>
                                <p:cTn id="5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2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0" fill="hold">
                            <p:stCondLst>
                              <p:cond delay="4580"/>
                            </p:stCondLst>
                            <p:childTnLst>
                              <p:par>
                                <p:cTn id="5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3" dur="2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4" fill="hold">
                            <p:stCondLst>
                              <p:cond delay="4600"/>
                            </p:stCondLst>
                            <p:childTnLst>
                              <p:par>
                                <p:cTn id="5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7" dur="20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8" fill="hold">
                            <p:stCondLst>
                              <p:cond delay="4620"/>
                            </p:stCondLst>
                            <p:childTnLst>
                              <p:par>
                                <p:cTn id="5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2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2" fill="hold">
                            <p:stCondLst>
                              <p:cond delay="4640"/>
                            </p:stCondLst>
                            <p:childTnLst>
                              <p:par>
                                <p:cTn id="5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5" dur="20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6" fill="hold">
                            <p:stCondLst>
                              <p:cond delay="4660"/>
                            </p:stCondLst>
                            <p:childTnLst>
                              <p:par>
                                <p:cTn id="5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9" dur="20"/>
                                        <p:tgtEl>
                                          <p:spTgt spid="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0" fill="hold">
                            <p:stCondLst>
                              <p:cond delay="4680"/>
                            </p:stCondLst>
                            <p:childTnLst>
                              <p:par>
                                <p:cTn id="5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20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4" fill="hold">
                            <p:stCondLst>
                              <p:cond delay="4700"/>
                            </p:stCondLst>
                            <p:childTnLst>
                              <p:par>
                                <p:cTn id="5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7" dur="2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8" fill="hold">
                            <p:stCondLst>
                              <p:cond delay="4720"/>
                            </p:stCondLst>
                            <p:childTnLst>
                              <p:par>
                                <p:cTn id="5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1" dur="20"/>
                                        <p:tgtEl>
                                          <p:spTgt spid="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2" fill="hold">
                            <p:stCondLst>
                              <p:cond delay="4740"/>
                            </p:stCondLst>
                            <p:childTnLst>
                              <p:par>
                                <p:cTn id="5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20"/>
                                        <p:tgtEl>
                                          <p:spTgt spid="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6" fill="hold">
                            <p:stCondLst>
                              <p:cond delay="4760"/>
                            </p:stCondLst>
                            <p:childTnLst>
                              <p:par>
                                <p:cTn id="5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9" dur="20"/>
                                        <p:tgtEl>
                                          <p:spTgt spid="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0" fill="hold">
                            <p:stCondLst>
                              <p:cond delay="4780"/>
                            </p:stCondLst>
                            <p:childTnLst>
                              <p:par>
                                <p:cTn id="6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3" dur="2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4" fill="hold">
                            <p:stCondLst>
                              <p:cond delay="4800"/>
                            </p:stCondLst>
                            <p:childTnLst>
                              <p:par>
                                <p:cTn id="6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20"/>
                                        <p:tgtEl>
                                          <p:spTgt spid="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8" fill="hold">
                            <p:stCondLst>
                              <p:cond delay="4820"/>
                            </p:stCondLst>
                            <p:childTnLst>
                              <p:par>
                                <p:cTn id="6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1" dur="2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2" fill="hold">
                            <p:stCondLst>
                              <p:cond delay="4840"/>
                            </p:stCondLst>
                            <p:childTnLst>
                              <p:par>
                                <p:cTn id="6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5" dur="20"/>
                                        <p:tgtEl>
                                          <p:spTgt spid="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6" fill="hold">
                            <p:stCondLst>
                              <p:cond delay="4860"/>
                            </p:stCondLst>
                            <p:childTnLst>
                              <p:par>
                                <p:cTn id="6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2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0" fill="hold">
                            <p:stCondLst>
                              <p:cond delay="4880"/>
                            </p:stCondLst>
                            <p:childTnLst>
                              <p:par>
                                <p:cTn id="6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3" dur="20"/>
                                        <p:tgtEl>
                                          <p:spTgt spid="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4" fill="hold">
                            <p:stCondLst>
                              <p:cond delay="4900"/>
                            </p:stCondLst>
                            <p:childTnLst>
                              <p:par>
                                <p:cTn id="6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7" dur="20"/>
                                        <p:tgtEl>
                                          <p:spTgt spid="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8" fill="hold">
                            <p:stCondLst>
                              <p:cond delay="4920"/>
                            </p:stCondLst>
                            <p:childTnLst>
                              <p:par>
                                <p:cTn id="6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20"/>
                                        <p:tgtEl>
                                          <p:spTgt spid="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2" fill="hold">
                            <p:stCondLst>
                              <p:cond delay="4940"/>
                            </p:stCondLst>
                            <p:childTnLst>
                              <p:par>
                                <p:cTn id="6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5" dur="20"/>
                                        <p:tgtEl>
                                          <p:spTgt spid="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6" fill="hold">
                            <p:stCondLst>
                              <p:cond delay="4960"/>
                            </p:stCondLst>
                            <p:childTnLst>
                              <p:par>
                                <p:cTn id="6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9" dur="20"/>
                                        <p:tgtEl>
                                          <p:spTgt spid="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0" fill="hold">
                            <p:stCondLst>
                              <p:cond delay="4980"/>
                            </p:stCondLst>
                            <p:childTnLst>
                              <p:par>
                                <p:cTn id="6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20"/>
                                        <p:tgtEl>
                                          <p:spTgt spid="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4" fill="hold">
                            <p:stCondLst>
                              <p:cond delay="5000"/>
                            </p:stCondLst>
                            <p:childTnLst>
                              <p:par>
                                <p:cTn id="6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7" dur="20"/>
                                        <p:tgtEl>
                                          <p:spTgt spid="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8" fill="hold">
                            <p:stCondLst>
                              <p:cond delay="5020"/>
                            </p:stCondLst>
                            <p:childTnLst>
                              <p:par>
                                <p:cTn id="6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1" dur="20"/>
                                        <p:tgtEl>
                                          <p:spTgt spid="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2" fill="hold">
                            <p:stCondLst>
                              <p:cond delay="5040"/>
                            </p:stCondLst>
                            <p:childTnLst>
                              <p:par>
                                <p:cTn id="6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5" dur="20"/>
                                        <p:tgtEl>
                                          <p:spTgt spid="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6" fill="hold">
                            <p:stCondLst>
                              <p:cond delay="5060"/>
                            </p:stCondLst>
                            <p:childTnLst>
                              <p:par>
                                <p:cTn id="6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9" dur="20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0" fill="hold">
                            <p:stCondLst>
                              <p:cond delay="5080"/>
                            </p:stCondLst>
                            <p:childTnLst>
                              <p:par>
                                <p:cTn id="6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3" dur="2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4" fill="hold">
                            <p:stCondLst>
                              <p:cond delay="5100"/>
                            </p:stCondLst>
                            <p:childTnLst>
                              <p:par>
                                <p:cTn id="6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7" dur="20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8" fill="hold">
                            <p:stCondLst>
                              <p:cond delay="5120"/>
                            </p:stCondLst>
                            <p:childTnLst>
                              <p:par>
                                <p:cTn id="6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1" dur="2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2" fill="hold">
                            <p:stCondLst>
                              <p:cond delay="5140"/>
                            </p:stCondLst>
                            <p:childTnLst>
                              <p:par>
                                <p:cTn id="6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5" dur="2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6" fill="hold">
                            <p:stCondLst>
                              <p:cond delay="5160"/>
                            </p:stCondLst>
                            <p:childTnLst>
                              <p:par>
                                <p:cTn id="6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9" dur="2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0" fill="hold">
                            <p:stCondLst>
                              <p:cond delay="5180"/>
                            </p:stCondLst>
                            <p:childTnLst>
                              <p:par>
                                <p:cTn id="6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3" dur="20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4" fill="hold">
                            <p:stCondLst>
                              <p:cond delay="5200"/>
                            </p:stCondLst>
                            <p:childTnLst>
                              <p:par>
                                <p:cTn id="6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7" dur="20"/>
                                        <p:tgtEl>
                                          <p:spTgt spid="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8" fill="hold">
                            <p:stCondLst>
                              <p:cond delay="5220"/>
                            </p:stCondLst>
                            <p:childTnLst>
                              <p:par>
                                <p:cTn id="6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1" dur="20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2" fill="hold">
                            <p:stCondLst>
                              <p:cond delay="5240"/>
                            </p:stCondLst>
                            <p:childTnLst>
                              <p:par>
                                <p:cTn id="6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5" dur="20"/>
                                        <p:tgtEl>
                                          <p:spTgt spid="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6" fill="hold">
                            <p:stCondLst>
                              <p:cond delay="5260"/>
                            </p:stCondLst>
                            <p:childTnLst>
                              <p:par>
                                <p:cTn id="6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9" dur="20"/>
                                        <p:tgtEl>
                                          <p:spTgt spid="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0" fill="hold">
                            <p:stCondLst>
                              <p:cond delay="5280"/>
                            </p:stCondLst>
                            <p:childTnLst>
                              <p:par>
                                <p:cTn id="7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3" dur="20"/>
                                        <p:tgtEl>
                                          <p:spTgt spid="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4" fill="hold">
                            <p:stCondLst>
                              <p:cond delay="5300"/>
                            </p:stCondLst>
                            <p:childTnLst>
                              <p:par>
                                <p:cTn id="7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7" dur="20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8" fill="hold">
                            <p:stCondLst>
                              <p:cond delay="5320"/>
                            </p:stCondLst>
                            <p:childTnLst>
                              <p:par>
                                <p:cTn id="7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1" dur="20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2" fill="hold">
                            <p:stCondLst>
                              <p:cond delay="5340"/>
                            </p:stCondLst>
                            <p:childTnLst>
                              <p:par>
                                <p:cTn id="7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5" dur="20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6" fill="hold">
                            <p:stCondLst>
                              <p:cond delay="5360"/>
                            </p:stCondLst>
                            <p:childTnLst>
                              <p:par>
                                <p:cTn id="7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9" dur="20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0" fill="hold">
                            <p:stCondLst>
                              <p:cond delay="5380"/>
                            </p:stCondLst>
                            <p:childTnLst>
                              <p:par>
                                <p:cTn id="7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3" dur="20"/>
                                        <p:tgtEl>
                                          <p:spTgt spid="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4" fill="hold">
                            <p:stCondLst>
                              <p:cond delay="5400"/>
                            </p:stCondLst>
                            <p:childTnLst>
                              <p:par>
                                <p:cTn id="7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7" dur="20"/>
                                        <p:tgtEl>
                                          <p:spTgt spid="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8" fill="hold">
                            <p:stCondLst>
                              <p:cond delay="5420"/>
                            </p:stCondLst>
                            <p:childTnLst>
                              <p:par>
                                <p:cTn id="7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1" dur="20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2" fill="hold">
                            <p:stCondLst>
                              <p:cond delay="5440"/>
                            </p:stCondLst>
                            <p:childTnLst>
                              <p:par>
                                <p:cTn id="7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5" dur="20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6" fill="hold">
                            <p:stCondLst>
                              <p:cond delay="5460"/>
                            </p:stCondLst>
                            <p:childTnLst>
                              <p:par>
                                <p:cTn id="7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9" dur="20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0" fill="hold">
                            <p:stCondLst>
                              <p:cond delay="5480"/>
                            </p:stCondLst>
                            <p:childTnLst>
                              <p:par>
                                <p:cTn id="7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3" dur="20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4" fill="hold">
                            <p:stCondLst>
                              <p:cond delay="5500"/>
                            </p:stCondLst>
                            <p:childTnLst>
                              <p:par>
                                <p:cTn id="7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7" dur="20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8" fill="hold">
                            <p:stCondLst>
                              <p:cond delay="5520"/>
                            </p:stCondLst>
                            <p:childTnLst>
                              <p:par>
                                <p:cTn id="7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1" dur="2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2" fill="hold">
                            <p:stCondLst>
                              <p:cond delay="5540"/>
                            </p:stCondLst>
                            <p:childTnLst>
                              <p:par>
                                <p:cTn id="7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5" dur="2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6" fill="hold">
                            <p:stCondLst>
                              <p:cond delay="5560"/>
                            </p:stCondLst>
                            <p:childTnLst>
                              <p:par>
                                <p:cTn id="7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9" dur="2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0" fill="hold">
                            <p:stCondLst>
                              <p:cond delay="5580"/>
                            </p:stCondLst>
                            <p:childTnLst>
                              <p:par>
                                <p:cTn id="7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3" dur="2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4" fill="hold">
                            <p:stCondLst>
                              <p:cond delay="5600"/>
                            </p:stCondLst>
                            <p:childTnLst>
                              <p:par>
                                <p:cTn id="7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7" dur="2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8" fill="hold">
                            <p:stCondLst>
                              <p:cond delay="5620"/>
                            </p:stCondLst>
                            <p:childTnLst>
                              <p:par>
                                <p:cTn id="7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1" dur="2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2" fill="hold">
                            <p:stCondLst>
                              <p:cond delay="5640"/>
                            </p:stCondLst>
                            <p:childTnLst>
                              <p:par>
                                <p:cTn id="7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5" dur="20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6" fill="hold">
                            <p:stCondLst>
                              <p:cond delay="5660"/>
                            </p:stCondLst>
                            <p:childTnLst>
                              <p:par>
                                <p:cTn id="7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9" dur="20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0" fill="hold">
                            <p:stCondLst>
                              <p:cond delay="5680"/>
                            </p:stCondLst>
                            <p:childTnLst>
                              <p:par>
                                <p:cTn id="7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3" dur="20"/>
                                        <p:tgtEl>
                                          <p:spTgt spid="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4" fill="hold">
                            <p:stCondLst>
                              <p:cond delay="5700"/>
                            </p:stCondLst>
                            <p:childTnLst>
                              <p:par>
                                <p:cTn id="7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7" dur="2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8" fill="hold">
                            <p:stCondLst>
                              <p:cond delay="5720"/>
                            </p:stCondLst>
                            <p:childTnLst>
                              <p:par>
                                <p:cTn id="7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1" dur="2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2" fill="hold">
                            <p:stCondLst>
                              <p:cond delay="5740"/>
                            </p:stCondLst>
                            <p:childTnLst>
                              <p:par>
                                <p:cTn id="7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5" dur="20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6" fill="hold">
                            <p:stCondLst>
                              <p:cond delay="5760"/>
                            </p:stCondLst>
                            <p:childTnLst>
                              <p:par>
                                <p:cTn id="7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9" dur="2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0" fill="hold">
                            <p:stCondLst>
                              <p:cond delay="5780"/>
                            </p:stCondLst>
                            <p:childTnLst>
                              <p:par>
                                <p:cTn id="8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3" dur="2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4" fill="hold">
                            <p:stCondLst>
                              <p:cond delay="5800"/>
                            </p:stCondLst>
                            <p:childTnLst>
                              <p:par>
                                <p:cTn id="8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7" dur="2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8" fill="hold">
                            <p:stCondLst>
                              <p:cond delay="5820"/>
                            </p:stCondLst>
                            <p:childTnLst>
                              <p:par>
                                <p:cTn id="8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1" dur="20"/>
                                        <p:tgtEl>
                                          <p:spTgt spid="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2" fill="hold">
                            <p:stCondLst>
                              <p:cond delay="5840"/>
                            </p:stCondLst>
                            <p:childTnLst>
                              <p:par>
                                <p:cTn id="8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5" dur="20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6" fill="hold">
                            <p:stCondLst>
                              <p:cond delay="5860"/>
                            </p:stCondLst>
                            <p:childTnLst>
                              <p:par>
                                <p:cTn id="8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9" dur="20"/>
                                        <p:tgtEl>
                                          <p:spTgt spid="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0" fill="hold">
                            <p:stCondLst>
                              <p:cond delay="5880"/>
                            </p:stCondLst>
                            <p:childTnLst>
                              <p:par>
                                <p:cTn id="8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3" dur="2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4" fill="hold">
                            <p:stCondLst>
                              <p:cond delay="5900"/>
                            </p:stCondLst>
                            <p:childTnLst>
                              <p:par>
                                <p:cTn id="8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7" dur="20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8" fill="hold">
                            <p:stCondLst>
                              <p:cond delay="5920"/>
                            </p:stCondLst>
                            <p:childTnLst>
                              <p:par>
                                <p:cTn id="8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1" dur="2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2" fill="hold">
                            <p:stCondLst>
                              <p:cond delay="5940"/>
                            </p:stCondLst>
                            <p:childTnLst>
                              <p:par>
                                <p:cTn id="8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5" dur="20"/>
                                        <p:tgtEl>
                                          <p:spTgt spid="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6" fill="hold">
                            <p:stCondLst>
                              <p:cond delay="5960"/>
                            </p:stCondLst>
                            <p:childTnLst>
                              <p:par>
                                <p:cTn id="8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9" dur="2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0" fill="hold">
                            <p:stCondLst>
                              <p:cond delay="5980"/>
                            </p:stCondLst>
                            <p:childTnLst>
                              <p:par>
                                <p:cTn id="8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3" dur="2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4" fill="hold">
                            <p:stCondLst>
                              <p:cond delay="6000"/>
                            </p:stCondLst>
                            <p:childTnLst>
                              <p:par>
                                <p:cTn id="8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7" dur="2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8" fill="hold">
                            <p:stCondLst>
                              <p:cond delay="6020"/>
                            </p:stCondLst>
                            <p:childTnLst>
                              <p:par>
                                <p:cTn id="8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1" dur="20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2" fill="hold">
                            <p:stCondLst>
                              <p:cond delay="6040"/>
                            </p:stCondLst>
                            <p:childTnLst>
                              <p:par>
                                <p:cTn id="8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5" dur="2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6" fill="hold">
                            <p:stCondLst>
                              <p:cond delay="6060"/>
                            </p:stCondLst>
                            <p:childTnLst>
                              <p:par>
                                <p:cTn id="8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9" dur="2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0" fill="hold">
                            <p:stCondLst>
                              <p:cond delay="6080"/>
                            </p:stCondLst>
                            <p:childTnLst>
                              <p:par>
                                <p:cTn id="8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3" dur="2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4" fill="hold">
                            <p:stCondLst>
                              <p:cond delay="6100"/>
                            </p:stCondLst>
                            <p:childTnLst>
                              <p:par>
                                <p:cTn id="8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7" dur="2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8" fill="hold">
                            <p:stCondLst>
                              <p:cond delay="6120"/>
                            </p:stCondLst>
                            <p:childTnLst>
                              <p:par>
                                <p:cTn id="8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1" dur="20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2" fill="hold">
                            <p:stCondLst>
                              <p:cond delay="6140"/>
                            </p:stCondLst>
                            <p:childTnLst>
                              <p:par>
                                <p:cTn id="8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5" dur="2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6" fill="hold">
                            <p:stCondLst>
                              <p:cond delay="6160"/>
                            </p:stCondLst>
                            <p:childTnLst>
                              <p:par>
                                <p:cTn id="8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9" dur="20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0" fill="hold">
                            <p:stCondLst>
                              <p:cond delay="6180"/>
                            </p:stCondLst>
                            <p:childTnLst>
                              <p:par>
                                <p:cTn id="8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3" dur="2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4" fill="hold">
                            <p:stCondLst>
                              <p:cond delay="6200"/>
                            </p:stCondLst>
                            <p:childTnLst>
                              <p:par>
                                <p:cTn id="8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7" dur="20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8" fill="hold">
                            <p:stCondLst>
                              <p:cond delay="6220"/>
                            </p:stCondLst>
                            <p:childTnLst>
                              <p:par>
                                <p:cTn id="8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1" dur="20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2" fill="hold">
                            <p:stCondLst>
                              <p:cond delay="6240"/>
                            </p:stCondLst>
                            <p:childTnLst>
                              <p:par>
                                <p:cTn id="8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5" dur="20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6" fill="hold">
                            <p:stCondLst>
                              <p:cond delay="6260"/>
                            </p:stCondLst>
                            <p:childTnLst>
                              <p:par>
                                <p:cTn id="8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9" dur="2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0" fill="hold">
                            <p:stCondLst>
                              <p:cond delay="6280"/>
                            </p:stCondLst>
                            <p:childTnLst>
                              <p:par>
                                <p:cTn id="9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3" dur="20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4" fill="hold">
                            <p:stCondLst>
                              <p:cond delay="6300"/>
                            </p:stCondLst>
                            <p:childTnLst>
                              <p:par>
                                <p:cTn id="9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7" dur="20"/>
                                        <p:tgtEl>
                                          <p:spTgt spid="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8" fill="hold">
                            <p:stCondLst>
                              <p:cond delay="6320"/>
                            </p:stCondLst>
                            <p:childTnLst>
                              <p:par>
                                <p:cTn id="9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1" dur="20"/>
                                        <p:tgtEl>
                                          <p:spTgt spid="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2" fill="hold">
                            <p:stCondLst>
                              <p:cond delay="6340"/>
                            </p:stCondLst>
                            <p:childTnLst>
                              <p:par>
                                <p:cTn id="9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5" dur="20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6" fill="hold">
                            <p:stCondLst>
                              <p:cond delay="6360"/>
                            </p:stCondLst>
                            <p:childTnLst>
                              <p:par>
                                <p:cTn id="9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9" dur="20"/>
                                        <p:tgtEl>
                                          <p:spTgt spid="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0" fill="hold">
                            <p:stCondLst>
                              <p:cond delay="6380"/>
                            </p:stCondLst>
                            <p:childTnLst>
                              <p:par>
                                <p:cTn id="9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3" dur="20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4" fill="hold">
                            <p:stCondLst>
                              <p:cond delay="6400"/>
                            </p:stCondLst>
                            <p:childTnLst>
                              <p:par>
                                <p:cTn id="9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7" dur="2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8" fill="hold">
                            <p:stCondLst>
                              <p:cond delay="6420"/>
                            </p:stCondLst>
                            <p:childTnLst>
                              <p:par>
                                <p:cTn id="9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1" dur="20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2" fill="hold">
                            <p:stCondLst>
                              <p:cond delay="6440"/>
                            </p:stCondLst>
                            <p:childTnLst>
                              <p:par>
                                <p:cTn id="9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5" dur="20"/>
                                        <p:tgtEl>
                                          <p:spTgt spid="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6" fill="hold">
                            <p:stCondLst>
                              <p:cond delay="6460"/>
                            </p:stCondLst>
                            <p:childTnLst>
                              <p:par>
                                <p:cTn id="9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9" dur="20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0" fill="hold">
                            <p:stCondLst>
                              <p:cond delay="6480"/>
                            </p:stCondLst>
                            <p:childTnLst>
                              <p:par>
                                <p:cTn id="9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3" dur="20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4" fill="hold">
                            <p:stCondLst>
                              <p:cond delay="6500"/>
                            </p:stCondLst>
                            <p:childTnLst>
                              <p:par>
                                <p:cTn id="9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7" dur="20"/>
                                        <p:tgtEl>
                                          <p:spTgt spid="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8" fill="hold">
                            <p:stCondLst>
                              <p:cond delay="6520"/>
                            </p:stCondLst>
                            <p:childTnLst>
                              <p:par>
                                <p:cTn id="9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1" dur="2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2" fill="hold">
                            <p:stCondLst>
                              <p:cond delay="6540"/>
                            </p:stCondLst>
                            <p:childTnLst>
                              <p:par>
                                <p:cTn id="9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5" dur="20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6" fill="hold">
                            <p:stCondLst>
                              <p:cond delay="6560"/>
                            </p:stCondLst>
                            <p:childTnLst>
                              <p:par>
                                <p:cTn id="9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9" dur="2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0" fill="hold">
                            <p:stCondLst>
                              <p:cond delay="6580"/>
                            </p:stCondLst>
                            <p:childTnLst>
                              <p:par>
                                <p:cTn id="9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3" dur="2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4" fill="hold">
                            <p:stCondLst>
                              <p:cond delay="6600"/>
                            </p:stCondLst>
                            <p:childTnLst>
                              <p:par>
                                <p:cTn id="9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7" dur="2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8" fill="hold">
                            <p:stCondLst>
                              <p:cond delay="6620"/>
                            </p:stCondLst>
                            <p:childTnLst>
                              <p:par>
                                <p:cTn id="9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1" dur="2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2" fill="hold">
                            <p:stCondLst>
                              <p:cond delay="6640"/>
                            </p:stCondLst>
                            <p:childTnLst>
                              <p:par>
                                <p:cTn id="9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5" dur="2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6" fill="hold">
                            <p:stCondLst>
                              <p:cond delay="6660"/>
                            </p:stCondLst>
                            <p:childTnLst>
                              <p:par>
                                <p:cTn id="9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9" dur="2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0" fill="hold">
                            <p:stCondLst>
                              <p:cond delay="6680"/>
                            </p:stCondLst>
                            <p:childTnLst>
                              <p:par>
                                <p:cTn id="9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3" dur="2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4" fill="hold">
                            <p:stCondLst>
                              <p:cond delay="6700"/>
                            </p:stCondLst>
                            <p:childTnLst>
                              <p:par>
                                <p:cTn id="9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7" dur="2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8" fill="hold">
                            <p:stCondLst>
                              <p:cond delay="6720"/>
                            </p:stCondLst>
                            <p:childTnLst>
                              <p:par>
                                <p:cTn id="9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1" dur="2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2" fill="hold">
                            <p:stCondLst>
                              <p:cond delay="6740"/>
                            </p:stCondLst>
                            <p:childTnLst>
                              <p:par>
                                <p:cTn id="9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5" dur="2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6" fill="hold">
                            <p:stCondLst>
                              <p:cond delay="6760"/>
                            </p:stCondLst>
                            <p:childTnLst>
                              <p:par>
                                <p:cTn id="9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9" dur="2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0" fill="hold">
                            <p:stCondLst>
                              <p:cond delay="6780"/>
                            </p:stCondLst>
                            <p:childTnLst>
                              <p:par>
                                <p:cTn id="10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3" dur="2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4" fill="hold">
                            <p:stCondLst>
                              <p:cond delay="6800"/>
                            </p:stCondLst>
                            <p:childTnLst>
                              <p:par>
                                <p:cTn id="10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7" dur="2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8" fill="hold">
                            <p:stCondLst>
                              <p:cond delay="6820"/>
                            </p:stCondLst>
                            <p:childTnLst>
                              <p:par>
                                <p:cTn id="10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1" dur="2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2" fill="hold">
                            <p:stCondLst>
                              <p:cond delay="6840"/>
                            </p:stCondLst>
                            <p:childTnLst>
                              <p:par>
                                <p:cTn id="10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5" dur="2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6" fill="hold">
                            <p:stCondLst>
                              <p:cond delay="6860"/>
                            </p:stCondLst>
                            <p:childTnLst>
                              <p:par>
                                <p:cTn id="10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9" dur="2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0" fill="hold">
                            <p:stCondLst>
                              <p:cond delay="6880"/>
                            </p:stCondLst>
                            <p:childTnLst>
                              <p:par>
                                <p:cTn id="10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3" dur="2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4" fill="hold">
                            <p:stCondLst>
                              <p:cond delay="6900"/>
                            </p:stCondLst>
                            <p:childTnLst>
                              <p:par>
                                <p:cTn id="10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7" dur="2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8" fill="hold">
                            <p:stCondLst>
                              <p:cond delay="6920"/>
                            </p:stCondLst>
                            <p:childTnLst>
                              <p:par>
                                <p:cTn id="10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1" dur="2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2" fill="hold">
                            <p:stCondLst>
                              <p:cond delay="6940"/>
                            </p:stCondLst>
                            <p:childTnLst>
                              <p:par>
                                <p:cTn id="10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5" dur="2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6" fill="hold">
                            <p:stCondLst>
                              <p:cond delay="6960"/>
                            </p:stCondLst>
                            <p:childTnLst>
                              <p:par>
                                <p:cTn id="10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9" dur="20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0" fill="hold">
                            <p:stCondLst>
                              <p:cond delay="6980"/>
                            </p:stCondLst>
                            <p:childTnLst>
                              <p:par>
                                <p:cTn id="10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3" dur="2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4" fill="hold">
                            <p:stCondLst>
                              <p:cond delay="7000"/>
                            </p:stCondLst>
                            <p:childTnLst>
                              <p:par>
                                <p:cTn id="10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7" dur="20"/>
                                        <p:tgtEl>
                                          <p:spTgt spid="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8" fill="hold">
                            <p:stCondLst>
                              <p:cond delay="7020"/>
                            </p:stCondLst>
                            <p:childTnLst>
                              <p:par>
                                <p:cTn id="10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1" dur="2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2" fill="hold">
                            <p:stCondLst>
                              <p:cond delay="7040"/>
                            </p:stCondLst>
                            <p:childTnLst>
                              <p:par>
                                <p:cTn id="10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5" dur="2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6" fill="hold">
                            <p:stCondLst>
                              <p:cond delay="7060"/>
                            </p:stCondLst>
                            <p:childTnLst>
                              <p:par>
                                <p:cTn id="10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9" dur="20"/>
                                        <p:tgtEl>
                                          <p:spTgt spid="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0" fill="hold">
                            <p:stCondLst>
                              <p:cond delay="7080"/>
                            </p:stCondLst>
                            <p:childTnLst>
                              <p:par>
                                <p:cTn id="10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3" dur="20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4" fill="hold">
                            <p:stCondLst>
                              <p:cond delay="7100"/>
                            </p:stCondLst>
                            <p:childTnLst>
                              <p:par>
                                <p:cTn id="10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7" dur="20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8" fill="hold">
                            <p:stCondLst>
                              <p:cond delay="7120"/>
                            </p:stCondLst>
                            <p:childTnLst>
                              <p:par>
                                <p:cTn id="10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1" dur="20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2" fill="hold">
                            <p:stCondLst>
                              <p:cond delay="7140"/>
                            </p:stCondLst>
                            <p:childTnLst>
                              <p:par>
                                <p:cTn id="10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5" dur="20"/>
                                        <p:tgtEl>
                                          <p:spTgt spid="1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6" fill="hold">
                            <p:stCondLst>
                              <p:cond delay="7160"/>
                            </p:stCondLst>
                            <p:childTnLst>
                              <p:par>
                                <p:cTn id="10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9" dur="20"/>
                                        <p:tgtEl>
                                          <p:spTgt spid="1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0" fill="hold">
                            <p:stCondLst>
                              <p:cond delay="7180"/>
                            </p:stCondLst>
                            <p:childTnLst>
                              <p:par>
                                <p:cTn id="10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3" dur="20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4" fill="hold">
                            <p:stCondLst>
                              <p:cond delay="7200"/>
                            </p:stCondLst>
                            <p:childTnLst>
                              <p:par>
                                <p:cTn id="10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7" dur="20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8" fill="hold">
                            <p:stCondLst>
                              <p:cond delay="7220"/>
                            </p:stCondLst>
                            <p:childTnLst>
                              <p:par>
                                <p:cTn id="10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1" dur="2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2" fill="hold">
                            <p:stCondLst>
                              <p:cond delay="7240"/>
                            </p:stCondLst>
                            <p:childTnLst>
                              <p:par>
                                <p:cTn id="10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5" dur="20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6" fill="hold">
                            <p:stCondLst>
                              <p:cond delay="7260"/>
                            </p:stCondLst>
                            <p:childTnLst>
                              <p:par>
                                <p:cTn id="10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9" dur="20"/>
                                        <p:tgtEl>
                                          <p:spTgt spid="1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0" fill="hold">
                            <p:stCondLst>
                              <p:cond delay="7280"/>
                            </p:stCondLst>
                            <p:childTnLst>
                              <p:par>
                                <p:cTn id="1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3" dur="20"/>
                                        <p:tgtEl>
                                          <p:spTgt spid="1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4" fill="hold">
                            <p:stCondLst>
                              <p:cond delay="7300"/>
                            </p:stCondLst>
                            <p:childTnLst>
                              <p:par>
                                <p:cTn id="1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7" dur="2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8" fill="hold">
                            <p:stCondLst>
                              <p:cond delay="7320"/>
                            </p:stCondLst>
                            <p:childTnLst>
                              <p:par>
                                <p:cTn id="1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1" dur="20"/>
                                        <p:tgtEl>
                                          <p:spTgt spid="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2" fill="hold">
                            <p:stCondLst>
                              <p:cond delay="7340"/>
                            </p:stCondLst>
                            <p:childTnLst>
                              <p:par>
                                <p:cTn id="1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5" dur="2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6" fill="hold">
                            <p:stCondLst>
                              <p:cond delay="7360"/>
                            </p:stCondLst>
                            <p:childTnLst>
                              <p:par>
                                <p:cTn id="1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9" dur="2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0" fill="hold">
                            <p:stCondLst>
                              <p:cond delay="7380"/>
                            </p:stCondLst>
                            <p:childTnLst>
                              <p:par>
                                <p:cTn id="1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3" dur="2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4" fill="hold">
                            <p:stCondLst>
                              <p:cond delay="7400"/>
                            </p:stCondLst>
                            <p:childTnLst>
                              <p:par>
                                <p:cTn id="1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7" dur="20"/>
                                        <p:tgtEl>
                                          <p:spTgt spid="1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8" fill="hold">
                            <p:stCondLst>
                              <p:cond delay="7420"/>
                            </p:stCondLst>
                            <p:childTnLst>
                              <p:par>
                                <p:cTn id="1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1" dur="20"/>
                                        <p:tgtEl>
                                          <p:spTgt spid="1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2" fill="hold">
                            <p:stCondLst>
                              <p:cond delay="7440"/>
                            </p:stCondLst>
                            <p:childTnLst>
                              <p:par>
                                <p:cTn id="1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5" dur="20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6" fill="hold">
                            <p:stCondLst>
                              <p:cond delay="7460"/>
                            </p:stCondLst>
                            <p:childTnLst>
                              <p:par>
                                <p:cTn id="1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9" dur="20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0" fill="hold">
                            <p:stCondLst>
                              <p:cond delay="7480"/>
                            </p:stCondLst>
                            <p:childTnLst>
                              <p:par>
                                <p:cTn id="1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3" dur="20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4" fill="hold">
                            <p:stCondLst>
                              <p:cond delay="7500"/>
                            </p:stCondLst>
                            <p:childTnLst>
                              <p:par>
                                <p:cTn id="1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7" dur="20"/>
                                        <p:tgtEl>
                                          <p:spTgt spid="1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8" fill="hold">
                            <p:stCondLst>
                              <p:cond delay="7520"/>
                            </p:stCondLst>
                            <p:childTnLst>
                              <p:par>
                                <p:cTn id="1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1" dur="20"/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2" fill="hold">
                            <p:stCondLst>
                              <p:cond delay="7540"/>
                            </p:stCondLst>
                            <p:childTnLst>
                              <p:par>
                                <p:cTn id="1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5" dur="2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6" fill="hold">
                            <p:stCondLst>
                              <p:cond delay="7560"/>
                            </p:stCondLst>
                            <p:childTnLst>
                              <p:par>
                                <p:cTn id="1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9" dur="20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0" fill="hold">
                            <p:stCondLst>
                              <p:cond delay="7580"/>
                            </p:stCondLst>
                            <p:childTnLst>
                              <p:par>
                                <p:cTn id="1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3" dur="20"/>
                                        <p:tgtEl>
                                          <p:spTgt spid="1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4" fill="hold">
                            <p:stCondLst>
                              <p:cond delay="7600"/>
                            </p:stCondLst>
                            <p:childTnLst>
                              <p:par>
                                <p:cTn id="1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7" dur="2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8" fill="hold">
                            <p:stCondLst>
                              <p:cond delay="7620"/>
                            </p:stCondLst>
                            <p:childTnLst>
                              <p:par>
                                <p:cTn id="1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1" dur="20"/>
                                        <p:tgtEl>
                                          <p:spTgt spid="1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2" fill="hold">
                            <p:stCondLst>
                              <p:cond delay="7640"/>
                            </p:stCondLst>
                            <p:childTnLst>
                              <p:par>
                                <p:cTn id="1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5" dur="20"/>
                                        <p:tgtEl>
                                          <p:spTgt spid="1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6" fill="hold">
                            <p:stCondLst>
                              <p:cond delay="7660"/>
                            </p:stCondLst>
                            <p:childTnLst>
                              <p:par>
                                <p:cTn id="1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9" dur="2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0" fill="hold">
                            <p:stCondLst>
                              <p:cond delay="7680"/>
                            </p:stCondLst>
                            <p:childTnLst>
                              <p:par>
                                <p:cTn id="1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3" dur="20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4" fill="hold">
                            <p:stCondLst>
                              <p:cond delay="7700"/>
                            </p:stCondLst>
                            <p:childTnLst>
                              <p:par>
                                <p:cTn id="11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7" dur="20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8" fill="hold">
                            <p:stCondLst>
                              <p:cond delay="7720"/>
                            </p:stCondLst>
                            <p:childTnLst>
                              <p:par>
                                <p:cTn id="1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1" dur="2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2" fill="hold">
                            <p:stCondLst>
                              <p:cond delay="7740"/>
                            </p:stCondLst>
                            <p:childTnLst>
                              <p:par>
                                <p:cTn id="1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5" dur="20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6" fill="hold">
                            <p:stCondLst>
                              <p:cond delay="7760"/>
                            </p:stCondLst>
                            <p:childTnLst>
                              <p:par>
                                <p:cTn id="1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9" dur="2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0" fill="hold">
                            <p:stCondLst>
                              <p:cond delay="7780"/>
                            </p:stCondLst>
                            <p:childTnLst>
                              <p:par>
                                <p:cTn id="1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3" dur="2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4" fill="hold">
                            <p:stCondLst>
                              <p:cond delay="7800"/>
                            </p:stCondLst>
                            <p:childTnLst>
                              <p:par>
                                <p:cTn id="1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7" dur="20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8" fill="hold">
                            <p:stCondLst>
                              <p:cond delay="7820"/>
                            </p:stCondLst>
                            <p:childTnLst>
                              <p:par>
                                <p:cTn id="1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1" dur="20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2" fill="hold">
                            <p:stCondLst>
                              <p:cond delay="7840"/>
                            </p:stCondLst>
                            <p:childTnLst>
                              <p:par>
                                <p:cTn id="1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5" dur="20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6" fill="hold">
                            <p:stCondLst>
                              <p:cond delay="7860"/>
                            </p:stCondLst>
                            <p:childTnLst>
                              <p:par>
                                <p:cTn id="1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9" dur="20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0" fill="hold">
                            <p:stCondLst>
                              <p:cond delay="7880"/>
                            </p:stCondLst>
                            <p:childTnLst>
                              <p:par>
                                <p:cTn id="1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3" dur="20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4" fill="hold">
                            <p:stCondLst>
                              <p:cond delay="7900"/>
                            </p:stCondLst>
                            <p:childTnLst>
                              <p:par>
                                <p:cTn id="1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7" dur="2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8" fill="hold">
                            <p:stCondLst>
                              <p:cond delay="7920"/>
                            </p:stCondLst>
                            <p:childTnLst>
                              <p:par>
                                <p:cTn id="1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1" dur="2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2" fill="hold">
                            <p:stCondLst>
                              <p:cond delay="7940"/>
                            </p:stCondLst>
                            <p:childTnLst>
                              <p:par>
                                <p:cTn id="1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5" dur="2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6" fill="hold">
                            <p:stCondLst>
                              <p:cond delay="7960"/>
                            </p:stCondLst>
                            <p:childTnLst>
                              <p:par>
                                <p:cTn id="1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9" dur="2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0" fill="hold">
                            <p:stCondLst>
                              <p:cond delay="7980"/>
                            </p:stCondLst>
                            <p:childTnLst>
                              <p:par>
                                <p:cTn id="1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3" dur="2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4" fill="hold">
                            <p:stCondLst>
                              <p:cond delay="8000"/>
                            </p:stCondLst>
                            <p:childTnLst>
                              <p:par>
                                <p:cTn id="1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7" dur="20"/>
                                        <p:tgtEl>
                                          <p:spTgt spid="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8" fill="hold">
                            <p:stCondLst>
                              <p:cond delay="8020"/>
                            </p:stCondLst>
                            <p:childTnLst>
                              <p:par>
                                <p:cTn id="1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1" dur="20"/>
                                        <p:tgtEl>
                                          <p:spTgt spid="1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2" fill="hold">
                            <p:stCondLst>
                              <p:cond delay="8040"/>
                            </p:stCondLst>
                            <p:childTnLst>
                              <p:par>
                                <p:cTn id="1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5" dur="20"/>
                                        <p:tgtEl>
                                          <p:spTgt spid="1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6" fill="hold">
                            <p:stCondLst>
                              <p:cond delay="8060"/>
                            </p:stCondLst>
                            <p:childTnLst>
                              <p:par>
                                <p:cTn id="1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9" dur="2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0" fill="hold">
                            <p:stCondLst>
                              <p:cond delay="8080"/>
                            </p:stCondLst>
                            <p:childTnLst>
                              <p:par>
                                <p:cTn id="12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3" dur="20"/>
                                        <p:tgtEl>
                                          <p:spTgt spid="1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4" fill="hold">
                            <p:stCondLst>
                              <p:cond delay="8100"/>
                            </p:stCondLst>
                            <p:childTnLst>
                              <p:par>
                                <p:cTn id="1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7" dur="20"/>
                                        <p:tgtEl>
                                          <p:spTgt spid="1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8" fill="hold">
                            <p:stCondLst>
                              <p:cond delay="8120"/>
                            </p:stCondLst>
                            <p:childTnLst>
                              <p:par>
                                <p:cTn id="1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1" dur="20"/>
                                        <p:tgtEl>
                                          <p:spTgt spid="1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2" fill="hold">
                            <p:stCondLst>
                              <p:cond delay="8140"/>
                            </p:stCondLst>
                            <p:childTnLst>
                              <p:par>
                                <p:cTn id="1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5" dur="20"/>
                                        <p:tgtEl>
                                          <p:spTgt spid="1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6" fill="hold">
                            <p:stCondLst>
                              <p:cond delay="8160"/>
                            </p:stCondLst>
                            <p:childTnLst>
                              <p:par>
                                <p:cTn id="1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9" dur="20"/>
                                        <p:tgtEl>
                                          <p:spTgt spid="1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0" fill="hold">
                            <p:stCondLst>
                              <p:cond delay="8180"/>
                            </p:stCondLst>
                            <p:childTnLst>
                              <p:par>
                                <p:cTn id="1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3" dur="20"/>
                                        <p:tgtEl>
                                          <p:spTgt spid="1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4" fill="hold">
                            <p:stCondLst>
                              <p:cond delay="8200"/>
                            </p:stCondLst>
                            <p:childTnLst>
                              <p:par>
                                <p:cTn id="1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7" dur="20"/>
                                        <p:tgtEl>
                                          <p:spTgt spid="1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8" fill="hold">
                            <p:stCondLst>
                              <p:cond delay="8220"/>
                            </p:stCondLst>
                            <p:childTnLst>
                              <p:par>
                                <p:cTn id="1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1" dur="20"/>
                                        <p:tgtEl>
                                          <p:spTgt spid="1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2" fill="hold">
                            <p:stCondLst>
                              <p:cond delay="8240"/>
                            </p:stCondLst>
                            <p:childTnLst>
                              <p:par>
                                <p:cTn id="1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5" dur="2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6" fill="hold">
                            <p:stCondLst>
                              <p:cond delay="8260"/>
                            </p:stCondLst>
                            <p:childTnLst>
                              <p:par>
                                <p:cTn id="1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9" dur="20"/>
                                        <p:tgtEl>
                                          <p:spTgt spid="1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0" fill="hold">
                            <p:stCondLst>
                              <p:cond delay="8280"/>
                            </p:stCondLst>
                            <p:childTnLst>
                              <p:par>
                                <p:cTn id="1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3" dur="20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4" fill="hold">
                            <p:stCondLst>
                              <p:cond delay="8300"/>
                            </p:stCondLst>
                            <p:childTnLst>
                              <p:par>
                                <p:cTn id="1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7" dur="20"/>
                                        <p:tgtEl>
                                          <p:spTgt spid="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8" fill="hold">
                            <p:stCondLst>
                              <p:cond delay="8320"/>
                            </p:stCondLst>
                            <p:childTnLst>
                              <p:par>
                                <p:cTn id="1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1" dur="2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2" fill="hold">
                            <p:stCondLst>
                              <p:cond delay="8340"/>
                            </p:stCondLst>
                            <p:childTnLst>
                              <p:par>
                                <p:cTn id="13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5" dur="2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6" fill="hold">
                            <p:stCondLst>
                              <p:cond delay="8360"/>
                            </p:stCondLst>
                            <p:childTnLst>
                              <p:par>
                                <p:cTn id="1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9" dur="2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0" fill="hold">
                            <p:stCondLst>
                              <p:cond delay="8380"/>
                            </p:stCondLst>
                            <p:childTnLst>
                              <p:par>
                                <p:cTn id="13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3" dur="20"/>
                                        <p:tgtEl>
                                          <p:spTgt spid="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4" fill="hold">
                            <p:stCondLst>
                              <p:cond delay="8400"/>
                            </p:stCondLst>
                            <p:childTnLst>
                              <p:par>
                                <p:cTn id="13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7" dur="20"/>
                                        <p:tgtEl>
                                          <p:spTgt spid="1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8" fill="hold">
                            <p:stCondLst>
                              <p:cond delay="8420"/>
                            </p:stCondLst>
                            <p:childTnLst>
                              <p:par>
                                <p:cTn id="13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1" dur="20"/>
                                        <p:tgtEl>
                                          <p:spTgt spid="1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2" fill="hold">
                            <p:stCondLst>
                              <p:cond delay="8440"/>
                            </p:stCondLst>
                            <p:childTnLst>
                              <p:par>
                                <p:cTn id="1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5" dur="20"/>
                                        <p:tgtEl>
                                          <p:spTgt spid="1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6" fill="hold">
                            <p:stCondLst>
                              <p:cond delay="8460"/>
                            </p:stCondLst>
                            <p:childTnLst>
                              <p:par>
                                <p:cTn id="13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9" dur="20"/>
                                        <p:tgtEl>
                                          <p:spTgt spid="1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0" fill="hold">
                            <p:stCondLst>
                              <p:cond delay="8480"/>
                            </p:stCondLst>
                            <p:childTnLst>
                              <p:par>
                                <p:cTn id="1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3" dur="20"/>
                                        <p:tgtEl>
                                          <p:spTgt spid="1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4" fill="hold">
                            <p:stCondLst>
                              <p:cond delay="8500"/>
                            </p:stCondLst>
                            <p:childTnLst>
                              <p:par>
                                <p:cTn id="13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7" dur="20"/>
                                        <p:tgtEl>
                                          <p:spTgt spid="1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8" fill="hold">
                            <p:stCondLst>
                              <p:cond delay="8520"/>
                            </p:stCondLst>
                            <p:childTnLst>
                              <p:par>
                                <p:cTn id="13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1" dur="20"/>
                                        <p:tgtEl>
                                          <p:spTgt spid="1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2" fill="hold">
                            <p:stCondLst>
                              <p:cond delay="8540"/>
                            </p:stCondLst>
                            <p:childTnLst>
                              <p:par>
                                <p:cTn id="13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5" dur="20"/>
                                        <p:tgtEl>
                                          <p:spTgt spid="1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6" fill="hold">
                            <p:stCondLst>
                              <p:cond delay="8560"/>
                            </p:stCondLst>
                            <p:childTnLst>
                              <p:par>
                                <p:cTn id="13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9" dur="20"/>
                                        <p:tgtEl>
                                          <p:spTgt spid="1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0" fill="hold">
                            <p:stCondLst>
                              <p:cond delay="8580"/>
                            </p:stCondLst>
                            <p:childTnLst>
                              <p:par>
                                <p:cTn id="13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3" dur="20"/>
                                        <p:tgtEl>
                                          <p:spTgt spid="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4" fill="hold">
                            <p:stCondLst>
                              <p:cond delay="8600"/>
                            </p:stCondLst>
                            <p:childTnLst>
                              <p:par>
                                <p:cTn id="13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7" dur="20"/>
                                        <p:tgtEl>
                                          <p:spTgt spid="1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8" fill="hold">
                            <p:stCondLst>
                              <p:cond delay="8620"/>
                            </p:stCondLst>
                            <p:childTnLst>
                              <p:par>
                                <p:cTn id="13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1" dur="20"/>
                                        <p:tgtEl>
                                          <p:spTgt spid="1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2" fill="hold">
                            <p:stCondLst>
                              <p:cond delay="8640"/>
                            </p:stCondLst>
                            <p:childTnLst>
                              <p:par>
                                <p:cTn id="13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5" dur="2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6" fill="hold">
                            <p:stCondLst>
                              <p:cond delay="8660"/>
                            </p:stCondLst>
                            <p:childTnLst>
                              <p:par>
                                <p:cTn id="13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9" dur="20"/>
                                        <p:tgtEl>
                                          <p:spTgt spid="1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0" fill="hold">
                            <p:stCondLst>
                              <p:cond delay="8680"/>
                            </p:stCondLst>
                            <p:childTnLst>
                              <p:par>
                                <p:cTn id="13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3" dur="20"/>
                                        <p:tgtEl>
                                          <p:spTgt spid="1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4" fill="hold">
                            <p:stCondLst>
                              <p:cond delay="8700"/>
                            </p:stCondLst>
                            <p:childTnLst>
                              <p:par>
                                <p:cTn id="13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7" dur="20"/>
                                        <p:tgtEl>
                                          <p:spTgt spid="1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8" fill="hold">
                            <p:stCondLst>
                              <p:cond delay="8720"/>
                            </p:stCondLst>
                            <p:childTnLst>
                              <p:par>
                                <p:cTn id="13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1" dur="20"/>
                                        <p:tgtEl>
                                          <p:spTgt spid="1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2" fill="hold">
                            <p:stCondLst>
                              <p:cond delay="8740"/>
                            </p:stCondLst>
                            <p:childTnLst>
                              <p:par>
                                <p:cTn id="13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5" dur="20"/>
                                        <p:tgtEl>
                                          <p:spTgt spid="1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6" fill="hold">
                            <p:stCondLst>
                              <p:cond delay="8760"/>
                            </p:stCondLst>
                            <p:childTnLst>
                              <p:par>
                                <p:cTn id="13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9" dur="20"/>
                                        <p:tgtEl>
                                          <p:spTgt spid="1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0" fill="hold">
                            <p:stCondLst>
                              <p:cond delay="8780"/>
                            </p:stCondLst>
                            <p:childTnLst>
                              <p:par>
                                <p:cTn id="14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3" dur="20"/>
                                        <p:tgtEl>
                                          <p:spTgt spid="1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4" fill="hold">
                            <p:stCondLst>
                              <p:cond delay="8800"/>
                            </p:stCondLst>
                            <p:childTnLst>
                              <p:par>
                                <p:cTn id="14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7" dur="20"/>
                                        <p:tgtEl>
                                          <p:spTgt spid="1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8" fill="hold">
                            <p:stCondLst>
                              <p:cond delay="8820"/>
                            </p:stCondLst>
                            <p:childTnLst>
                              <p:par>
                                <p:cTn id="14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1" dur="20"/>
                                        <p:tgtEl>
                                          <p:spTgt spid="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2" fill="hold">
                            <p:stCondLst>
                              <p:cond delay="8840"/>
                            </p:stCondLst>
                            <p:childTnLst>
                              <p:par>
                                <p:cTn id="14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5" dur="20"/>
                                        <p:tgtEl>
                                          <p:spTgt spid="1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6" fill="hold">
                            <p:stCondLst>
                              <p:cond delay="8860"/>
                            </p:stCondLst>
                            <p:childTnLst>
                              <p:par>
                                <p:cTn id="14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9" dur="20"/>
                                        <p:tgtEl>
                                          <p:spTgt spid="1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0" fill="hold">
                            <p:stCondLst>
                              <p:cond delay="8880"/>
                            </p:stCondLst>
                            <p:childTnLst>
                              <p:par>
                                <p:cTn id="14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3" dur="20"/>
                                        <p:tgtEl>
                                          <p:spTgt spid="1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4" fill="hold">
                            <p:stCondLst>
                              <p:cond delay="8900"/>
                            </p:stCondLst>
                            <p:childTnLst>
                              <p:par>
                                <p:cTn id="14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7" dur="20"/>
                                        <p:tgtEl>
                                          <p:spTgt spid="1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8" fill="hold">
                            <p:stCondLst>
                              <p:cond delay="8920"/>
                            </p:stCondLst>
                            <p:childTnLst>
                              <p:par>
                                <p:cTn id="14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1" dur="20"/>
                                        <p:tgtEl>
                                          <p:spTgt spid="1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2" fill="hold">
                            <p:stCondLst>
                              <p:cond delay="8940"/>
                            </p:stCondLst>
                            <p:childTnLst>
                              <p:par>
                                <p:cTn id="14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5" dur="2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6" fill="hold">
                            <p:stCondLst>
                              <p:cond delay="8960"/>
                            </p:stCondLst>
                            <p:childTnLst>
                              <p:par>
                                <p:cTn id="14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9" dur="20"/>
                                        <p:tgtEl>
                                          <p:spTgt spid="1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0" fill="hold">
                            <p:stCondLst>
                              <p:cond delay="8980"/>
                            </p:stCondLst>
                            <p:childTnLst>
                              <p:par>
                                <p:cTn id="14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3" dur="20"/>
                                        <p:tgtEl>
                                          <p:spTgt spid="1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4" fill="hold">
                            <p:stCondLst>
                              <p:cond delay="9000"/>
                            </p:stCondLst>
                            <p:childTnLst>
                              <p:par>
                                <p:cTn id="14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7" dur="20"/>
                                        <p:tgtEl>
                                          <p:spTgt spid="1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8" fill="hold">
                            <p:stCondLst>
                              <p:cond delay="9020"/>
                            </p:stCondLst>
                            <p:childTnLst>
                              <p:par>
                                <p:cTn id="14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1" dur="20"/>
                                        <p:tgtEl>
                                          <p:spTgt spid="1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2" fill="hold">
                            <p:stCondLst>
                              <p:cond delay="9040"/>
                            </p:stCondLst>
                            <p:childTnLst>
                              <p:par>
                                <p:cTn id="14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5" dur="20"/>
                                        <p:tgtEl>
                                          <p:spTgt spid="1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6" fill="hold">
                            <p:stCondLst>
                              <p:cond delay="9060"/>
                            </p:stCondLst>
                            <p:childTnLst>
                              <p:par>
                                <p:cTn id="14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9" dur="20"/>
                                        <p:tgtEl>
                                          <p:spTgt spid="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0" fill="hold">
                            <p:stCondLst>
                              <p:cond delay="9080"/>
                            </p:stCondLst>
                            <p:childTnLst>
                              <p:par>
                                <p:cTn id="14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3" dur="20"/>
                                        <p:tgtEl>
                                          <p:spTgt spid="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4" fill="hold">
                            <p:stCondLst>
                              <p:cond delay="9100"/>
                            </p:stCondLst>
                            <p:childTnLst>
                              <p:par>
                                <p:cTn id="1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7" dur="20"/>
                                        <p:tgtEl>
                                          <p:spTgt spid="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8" fill="hold">
                            <p:stCondLst>
                              <p:cond delay="9120"/>
                            </p:stCondLst>
                            <p:childTnLst>
                              <p:par>
                                <p:cTn id="14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1" dur="20"/>
                                        <p:tgtEl>
                                          <p:spTgt spid="1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2" fill="hold">
                            <p:stCondLst>
                              <p:cond delay="9140"/>
                            </p:stCondLst>
                            <p:childTnLst>
                              <p:par>
                                <p:cTn id="14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5" dur="20"/>
                                        <p:tgtEl>
                                          <p:spTgt spid="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6" fill="hold">
                            <p:stCondLst>
                              <p:cond delay="9160"/>
                            </p:stCondLst>
                            <p:childTnLst>
                              <p:par>
                                <p:cTn id="14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9" dur="20"/>
                                        <p:tgtEl>
                                          <p:spTgt spid="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0" fill="hold">
                            <p:stCondLst>
                              <p:cond delay="9180"/>
                            </p:stCondLst>
                            <p:childTnLst>
                              <p:par>
                                <p:cTn id="14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3" dur="20"/>
                                        <p:tgtEl>
                                          <p:spTgt spid="1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4" fill="hold">
                            <p:stCondLst>
                              <p:cond delay="9200"/>
                            </p:stCondLst>
                            <p:childTnLst>
                              <p:par>
                                <p:cTn id="1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7" dur="20"/>
                                        <p:tgtEl>
                                          <p:spTgt spid="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8" fill="hold">
                            <p:stCondLst>
                              <p:cond delay="9220"/>
                            </p:stCondLst>
                            <p:childTnLst>
                              <p:par>
                                <p:cTn id="14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1" dur="20"/>
                                        <p:tgtEl>
                                          <p:spTgt spid="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2" fill="hold">
                            <p:stCondLst>
                              <p:cond delay="9240"/>
                            </p:stCondLst>
                            <p:childTnLst>
                              <p:par>
                                <p:cTn id="14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5" dur="20"/>
                                        <p:tgtEl>
                                          <p:spTgt spid="1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6" fill="hold">
                            <p:stCondLst>
                              <p:cond delay="9260"/>
                            </p:stCondLst>
                            <p:childTnLst>
                              <p:par>
                                <p:cTn id="14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9" dur="20"/>
                                        <p:tgtEl>
                                          <p:spTgt spid="1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0" fill="hold">
                            <p:stCondLst>
                              <p:cond delay="9280"/>
                            </p:stCondLst>
                            <p:childTnLst>
                              <p:par>
                                <p:cTn id="15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3" dur="20"/>
                                        <p:tgtEl>
                                          <p:spTgt spid="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4" fill="hold">
                            <p:stCondLst>
                              <p:cond delay="9300"/>
                            </p:stCondLst>
                            <p:childTnLst>
                              <p:par>
                                <p:cTn id="15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7" dur="20"/>
                                        <p:tgtEl>
                                          <p:spTgt spid="1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8" fill="hold">
                            <p:stCondLst>
                              <p:cond delay="9320"/>
                            </p:stCondLst>
                            <p:childTnLst>
                              <p:par>
                                <p:cTn id="15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1" dur="20"/>
                                        <p:tgtEl>
                                          <p:spTgt spid="1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2" fill="hold">
                            <p:stCondLst>
                              <p:cond delay="9340"/>
                            </p:stCondLst>
                            <p:childTnLst>
                              <p:par>
                                <p:cTn id="15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5" dur="20"/>
                                        <p:tgtEl>
                                          <p:spTgt spid="1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6" fill="hold">
                            <p:stCondLst>
                              <p:cond delay="9360"/>
                            </p:stCondLst>
                            <p:childTnLst>
                              <p:par>
                                <p:cTn id="15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9" dur="20"/>
                                        <p:tgtEl>
                                          <p:spTgt spid="1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0" fill="hold">
                            <p:stCondLst>
                              <p:cond delay="9380"/>
                            </p:stCondLst>
                            <p:childTnLst>
                              <p:par>
                                <p:cTn id="15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3" dur="20"/>
                                        <p:tgtEl>
                                          <p:spTgt spid="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4" fill="hold">
                            <p:stCondLst>
                              <p:cond delay="9400"/>
                            </p:stCondLst>
                            <p:childTnLst>
                              <p:par>
                                <p:cTn id="15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7" dur="20"/>
                                        <p:tgtEl>
                                          <p:spTgt spid="1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8" fill="hold">
                            <p:stCondLst>
                              <p:cond delay="9420"/>
                            </p:stCondLst>
                            <p:childTnLst>
                              <p:par>
                                <p:cTn id="15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1" dur="2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2" fill="hold">
                            <p:stCondLst>
                              <p:cond delay="9440"/>
                            </p:stCondLst>
                            <p:childTnLst>
                              <p:par>
                                <p:cTn id="15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5" dur="20"/>
                                        <p:tgtEl>
                                          <p:spTgt spid="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6" fill="hold">
                            <p:stCondLst>
                              <p:cond delay="9460"/>
                            </p:stCondLst>
                            <p:childTnLst>
                              <p:par>
                                <p:cTn id="15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9" dur="20"/>
                                        <p:tgtEl>
                                          <p:spTgt spid="1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0" fill="hold">
                            <p:stCondLst>
                              <p:cond delay="9480"/>
                            </p:stCondLst>
                            <p:childTnLst>
                              <p:par>
                                <p:cTn id="15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3" dur="20"/>
                                        <p:tgtEl>
                                          <p:spTgt spid="1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4" fill="hold">
                            <p:stCondLst>
                              <p:cond delay="9500"/>
                            </p:stCondLst>
                            <p:childTnLst>
                              <p:par>
                                <p:cTn id="15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7" dur="20"/>
                                        <p:tgtEl>
                                          <p:spTgt spid="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8" fill="hold">
                            <p:stCondLst>
                              <p:cond delay="9520"/>
                            </p:stCondLst>
                            <p:childTnLst>
                              <p:par>
                                <p:cTn id="15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1" dur="20"/>
                                        <p:tgtEl>
                                          <p:spTgt spid="1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2" fill="hold">
                            <p:stCondLst>
                              <p:cond delay="9540"/>
                            </p:stCondLst>
                            <p:childTnLst>
                              <p:par>
                                <p:cTn id="15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5" dur="20"/>
                                        <p:tgtEl>
                                          <p:spTgt spid="1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6" fill="hold">
                            <p:stCondLst>
                              <p:cond delay="9560"/>
                            </p:stCondLst>
                            <p:childTnLst>
                              <p:par>
                                <p:cTn id="15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9" dur="20"/>
                                        <p:tgtEl>
                                          <p:spTgt spid="1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0" fill="hold">
                            <p:stCondLst>
                              <p:cond delay="9580"/>
                            </p:stCondLst>
                            <p:childTnLst>
                              <p:par>
                                <p:cTn id="15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3" dur="20"/>
                                        <p:tgtEl>
                                          <p:spTgt spid="1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4" fill="hold">
                            <p:stCondLst>
                              <p:cond delay="9600"/>
                            </p:stCondLst>
                            <p:childTnLst>
                              <p:par>
                                <p:cTn id="15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7" dur="20"/>
                                        <p:tgtEl>
                                          <p:spTgt spid="1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8" fill="hold">
                            <p:stCondLst>
                              <p:cond delay="9620"/>
                            </p:stCondLst>
                            <p:childTnLst>
                              <p:par>
                                <p:cTn id="15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1" dur="20"/>
                                        <p:tgtEl>
                                          <p:spTgt spid="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2" fill="hold">
                            <p:stCondLst>
                              <p:cond delay="9640"/>
                            </p:stCondLst>
                            <p:childTnLst>
                              <p:par>
                                <p:cTn id="15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5" dur="20"/>
                                        <p:tgtEl>
                                          <p:spTgt spid="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6" fill="hold">
                            <p:stCondLst>
                              <p:cond delay="9660"/>
                            </p:stCondLst>
                            <p:childTnLst>
                              <p:par>
                                <p:cTn id="15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9" dur="20"/>
                                        <p:tgtEl>
                                          <p:spTgt spid="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0" fill="hold">
                            <p:stCondLst>
                              <p:cond delay="9680"/>
                            </p:stCondLst>
                            <p:childTnLst>
                              <p:par>
                                <p:cTn id="15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3" dur="20"/>
                                        <p:tgtEl>
                                          <p:spTgt spid="1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4" fill="hold">
                            <p:stCondLst>
                              <p:cond delay="9700"/>
                            </p:stCondLst>
                            <p:childTnLst>
                              <p:par>
                                <p:cTn id="15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7" dur="20"/>
                                        <p:tgtEl>
                                          <p:spTgt spid="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8" fill="hold">
                            <p:stCondLst>
                              <p:cond delay="9720"/>
                            </p:stCondLst>
                            <p:childTnLst>
                              <p:par>
                                <p:cTn id="15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1" dur="20"/>
                                        <p:tgtEl>
                                          <p:spTgt spid="1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2" fill="hold">
                            <p:stCondLst>
                              <p:cond delay="9740"/>
                            </p:stCondLst>
                            <p:childTnLst>
                              <p:par>
                                <p:cTn id="15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5" dur="20"/>
                                        <p:tgtEl>
                                          <p:spTgt spid="1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6" fill="hold">
                            <p:stCondLst>
                              <p:cond delay="9760"/>
                            </p:stCondLst>
                            <p:childTnLst>
                              <p:par>
                                <p:cTn id="15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9" dur="20"/>
                                        <p:tgtEl>
                                          <p:spTgt spid="1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0" fill="hold">
                            <p:stCondLst>
                              <p:cond delay="9780"/>
                            </p:stCondLst>
                            <p:childTnLst>
                              <p:par>
                                <p:cTn id="16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3" dur="20"/>
                                        <p:tgtEl>
                                          <p:spTgt spid="1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4" fill="hold">
                            <p:stCondLst>
                              <p:cond delay="9800"/>
                            </p:stCondLst>
                            <p:childTnLst>
                              <p:par>
                                <p:cTn id="16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7" dur="20"/>
                                        <p:tgtEl>
                                          <p:spTgt spid="1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8" fill="hold">
                            <p:stCondLst>
                              <p:cond delay="9820"/>
                            </p:stCondLst>
                            <p:childTnLst>
                              <p:par>
                                <p:cTn id="16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1" dur="20"/>
                                        <p:tgtEl>
                                          <p:spTgt spid="1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2" fill="hold">
                            <p:stCondLst>
                              <p:cond delay="9840"/>
                            </p:stCondLst>
                            <p:childTnLst>
                              <p:par>
                                <p:cTn id="16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5" dur="20"/>
                                        <p:tgtEl>
                                          <p:spTgt spid="1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6" fill="hold">
                            <p:stCondLst>
                              <p:cond delay="9860"/>
                            </p:stCondLst>
                            <p:childTnLst>
                              <p:par>
                                <p:cTn id="16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9" dur="20"/>
                                        <p:tgtEl>
                                          <p:spTgt spid="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0" fill="hold">
                            <p:stCondLst>
                              <p:cond delay="9880"/>
                            </p:stCondLst>
                            <p:childTnLst>
                              <p:par>
                                <p:cTn id="16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3" dur="20"/>
                                        <p:tgtEl>
                                          <p:spTgt spid="1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4" fill="hold">
                            <p:stCondLst>
                              <p:cond delay="9900"/>
                            </p:stCondLst>
                            <p:childTnLst>
                              <p:par>
                                <p:cTn id="16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7" dur="20"/>
                                        <p:tgtEl>
                                          <p:spTgt spid="1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8" fill="hold">
                            <p:stCondLst>
                              <p:cond delay="9920"/>
                            </p:stCondLst>
                            <p:childTnLst>
                              <p:par>
                                <p:cTn id="16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1" dur="20"/>
                                        <p:tgtEl>
                                          <p:spTgt spid="1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2" fill="hold">
                            <p:stCondLst>
                              <p:cond delay="9940"/>
                            </p:stCondLst>
                            <p:childTnLst>
                              <p:par>
                                <p:cTn id="16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5" dur="20"/>
                                        <p:tgtEl>
                                          <p:spTgt spid="1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6" fill="hold">
                            <p:stCondLst>
                              <p:cond delay="9960"/>
                            </p:stCondLst>
                            <p:childTnLst>
                              <p:par>
                                <p:cTn id="16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9" dur="20"/>
                                        <p:tgtEl>
                                          <p:spTgt spid="1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0" fill="hold">
                            <p:stCondLst>
                              <p:cond delay="9980"/>
                            </p:stCondLst>
                            <p:childTnLst>
                              <p:par>
                                <p:cTn id="16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3" dur="20"/>
                                        <p:tgtEl>
                                          <p:spTgt spid="1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7" dur="20"/>
                                        <p:tgtEl>
                                          <p:spTgt spid="1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8" fill="hold">
                            <p:stCondLst>
                              <p:cond delay="10020"/>
                            </p:stCondLst>
                            <p:childTnLst>
                              <p:par>
                                <p:cTn id="16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1" dur="20"/>
                                        <p:tgtEl>
                                          <p:spTgt spid="1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2" fill="hold">
                            <p:stCondLst>
                              <p:cond delay="10040"/>
                            </p:stCondLst>
                            <p:childTnLst>
                              <p:par>
                                <p:cTn id="16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5" dur="20"/>
                                        <p:tgtEl>
                                          <p:spTgt spid="1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6" fill="hold">
                            <p:stCondLst>
                              <p:cond delay="10060"/>
                            </p:stCondLst>
                            <p:childTnLst>
                              <p:par>
                                <p:cTn id="16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9" dur="20"/>
                                        <p:tgtEl>
                                          <p:spTgt spid="1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0" fill="hold">
                            <p:stCondLst>
                              <p:cond delay="10080"/>
                            </p:stCondLst>
                            <p:childTnLst>
                              <p:par>
                                <p:cTn id="16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3" dur="20"/>
                                        <p:tgtEl>
                                          <p:spTgt spid="1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4" fill="hold">
                            <p:stCondLst>
                              <p:cond delay="10100"/>
                            </p:stCondLst>
                            <p:childTnLst>
                              <p:par>
                                <p:cTn id="16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7" dur="20"/>
                                        <p:tgtEl>
                                          <p:spTgt spid="1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8" fill="hold">
                            <p:stCondLst>
                              <p:cond delay="10120"/>
                            </p:stCondLst>
                            <p:childTnLst>
                              <p:par>
                                <p:cTn id="16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1" dur="20"/>
                                        <p:tgtEl>
                                          <p:spTgt spid="1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2" fill="hold">
                            <p:stCondLst>
                              <p:cond delay="10140"/>
                            </p:stCondLst>
                            <p:childTnLst>
                              <p:par>
                                <p:cTn id="16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5" dur="20"/>
                                        <p:tgtEl>
                                          <p:spTgt spid="1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6" fill="hold">
                            <p:stCondLst>
                              <p:cond delay="10160"/>
                            </p:stCondLst>
                            <p:childTnLst>
                              <p:par>
                                <p:cTn id="16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9" dur="20"/>
                                        <p:tgtEl>
                                          <p:spTgt spid="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0" fill="hold">
                            <p:stCondLst>
                              <p:cond delay="10180"/>
                            </p:stCondLst>
                            <p:childTnLst>
                              <p:par>
                                <p:cTn id="16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3" dur="20"/>
                                        <p:tgtEl>
                                          <p:spTgt spid="1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4" fill="hold">
                            <p:stCondLst>
                              <p:cond delay="10200"/>
                            </p:stCondLst>
                            <p:childTnLst>
                              <p:par>
                                <p:cTn id="16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7" dur="20"/>
                                        <p:tgtEl>
                                          <p:spTgt spid="1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8" fill="hold">
                            <p:stCondLst>
                              <p:cond delay="10220"/>
                            </p:stCondLst>
                            <p:childTnLst>
                              <p:par>
                                <p:cTn id="16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1" dur="20"/>
                                        <p:tgtEl>
                                          <p:spTgt spid="1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2" fill="hold">
                            <p:stCondLst>
                              <p:cond delay="10240"/>
                            </p:stCondLst>
                            <p:childTnLst>
                              <p:par>
                                <p:cTn id="16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5" dur="20"/>
                                        <p:tgtEl>
                                          <p:spTgt spid="1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6" fill="hold">
                            <p:stCondLst>
                              <p:cond delay="10260"/>
                            </p:stCondLst>
                            <p:childTnLst>
                              <p:par>
                                <p:cTn id="16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9" dur="20"/>
                                        <p:tgtEl>
                                          <p:spTgt spid="1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0" fill="hold">
                            <p:stCondLst>
                              <p:cond delay="10280"/>
                            </p:stCondLst>
                            <p:childTnLst>
                              <p:par>
                                <p:cTn id="17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3" dur="20"/>
                                        <p:tgtEl>
                                          <p:spTgt spid="1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4" fill="hold">
                            <p:stCondLst>
                              <p:cond delay="10300"/>
                            </p:stCondLst>
                            <p:childTnLst>
                              <p:par>
                                <p:cTn id="17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7" dur="20"/>
                                        <p:tgtEl>
                                          <p:spTgt spid="1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8" fill="hold">
                            <p:stCondLst>
                              <p:cond delay="10320"/>
                            </p:stCondLst>
                            <p:childTnLst>
                              <p:par>
                                <p:cTn id="17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1" dur="20"/>
                                        <p:tgtEl>
                                          <p:spTgt spid="1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2" fill="hold">
                            <p:stCondLst>
                              <p:cond delay="10340"/>
                            </p:stCondLst>
                            <p:childTnLst>
                              <p:par>
                                <p:cTn id="17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5" dur="20"/>
                                        <p:tgtEl>
                                          <p:spTgt spid="1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6" fill="hold">
                            <p:stCondLst>
                              <p:cond delay="10360"/>
                            </p:stCondLst>
                            <p:childTnLst>
                              <p:par>
                                <p:cTn id="17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9" dur="20"/>
                                        <p:tgtEl>
                                          <p:spTgt spid="1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0" fill="hold">
                            <p:stCondLst>
                              <p:cond delay="10380"/>
                            </p:stCondLst>
                            <p:childTnLst>
                              <p:par>
                                <p:cTn id="17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3" dur="20"/>
                                        <p:tgtEl>
                                          <p:spTgt spid="1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4" fill="hold">
                            <p:stCondLst>
                              <p:cond delay="10400"/>
                            </p:stCondLst>
                            <p:childTnLst>
                              <p:par>
                                <p:cTn id="17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7" dur="20"/>
                                        <p:tgtEl>
                                          <p:spTgt spid="1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8" fill="hold">
                            <p:stCondLst>
                              <p:cond delay="10420"/>
                            </p:stCondLst>
                            <p:childTnLst>
                              <p:par>
                                <p:cTn id="17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1" dur="20"/>
                                        <p:tgtEl>
                                          <p:spTgt spid="1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2" fill="hold">
                            <p:stCondLst>
                              <p:cond delay="10440"/>
                            </p:stCondLst>
                            <p:childTnLst>
                              <p:par>
                                <p:cTn id="17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5" dur="20"/>
                                        <p:tgtEl>
                                          <p:spTgt spid="1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6" fill="hold">
                            <p:stCondLst>
                              <p:cond delay="10460"/>
                            </p:stCondLst>
                            <p:childTnLst>
                              <p:par>
                                <p:cTn id="17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9" dur="20"/>
                                        <p:tgtEl>
                                          <p:spTgt spid="1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0" fill="hold">
                            <p:stCondLst>
                              <p:cond delay="10480"/>
                            </p:stCondLst>
                            <p:childTnLst>
                              <p:par>
                                <p:cTn id="17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3" dur="20"/>
                                        <p:tgtEl>
                                          <p:spTgt spid="1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7" dur="20"/>
                                        <p:tgtEl>
                                          <p:spTgt spid="1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8" fill="hold">
                            <p:stCondLst>
                              <p:cond delay="10520"/>
                            </p:stCondLst>
                            <p:childTnLst>
                              <p:par>
                                <p:cTn id="17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1" dur="20"/>
                                        <p:tgtEl>
                                          <p:spTgt spid="1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2" fill="hold">
                            <p:stCondLst>
                              <p:cond delay="10540"/>
                            </p:stCondLst>
                            <p:childTnLst>
                              <p:par>
                                <p:cTn id="17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5" dur="20"/>
                                        <p:tgtEl>
                                          <p:spTgt spid="1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6" fill="hold">
                            <p:stCondLst>
                              <p:cond delay="10560"/>
                            </p:stCondLst>
                            <p:childTnLst>
                              <p:par>
                                <p:cTn id="17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9" dur="20"/>
                                        <p:tgtEl>
                                          <p:spTgt spid="1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0" fill="hold">
                            <p:stCondLst>
                              <p:cond delay="10580"/>
                            </p:stCondLst>
                            <p:childTnLst>
                              <p:par>
                                <p:cTn id="17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3" dur="20"/>
                                        <p:tgtEl>
                                          <p:spTgt spid="1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4" fill="hold">
                            <p:stCondLst>
                              <p:cond delay="10600"/>
                            </p:stCondLst>
                            <p:childTnLst>
                              <p:par>
                                <p:cTn id="17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7" dur="20"/>
                                        <p:tgtEl>
                                          <p:spTgt spid="1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8" fill="hold">
                            <p:stCondLst>
                              <p:cond delay="10620"/>
                            </p:stCondLst>
                            <p:childTnLst>
                              <p:par>
                                <p:cTn id="17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1" dur="20"/>
                                        <p:tgtEl>
                                          <p:spTgt spid="1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2" fill="hold">
                            <p:stCondLst>
                              <p:cond delay="10640"/>
                            </p:stCondLst>
                            <p:childTnLst>
                              <p:par>
                                <p:cTn id="17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5" dur="20"/>
                                        <p:tgtEl>
                                          <p:spTgt spid="1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6" fill="hold">
                            <p:stCondLst>
                              <p:cond delay="10660"/>
                            </p:stCondLst>
                            <p:childTnLst>
                              <p:par>
                                <p:cTn id="17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9" dur="20"/>
                                        <p:tgtEl>
                                          <p:spTgt spid="1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0" fill="hold">
                            <p:stCondLst>
                              <p:cond delay="10680"/>
                            </p:stCondLst>
                            <p:childTnLst>
                              <p:par>
                                <p:cTn id="17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3" dur="20"/>
                                        <p:tgtEl>
                                          <p:spTgt spid="1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4" fill="hold">
                            <p:stCondLst>
                              <p:cond delay="10700"/>
                            </p:stCondLst>
                            <p:childTnLst>
                              <p:par>
                                <p:cTn id="17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7" dur="20"/>
                                        <p:tgtEl>
                                          <p:spTgt spid="1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8" fill="hold">
                            <p:stCondLst>
                              <p:cond delay="10720"/>
                            </p:stCondLst>
                            <p:childTnLst>
                              <p:par>
                                <p:cTn id="17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1" dur="20"/>
                                        <p:tgtEl>
                                          <p:spTgt spid="1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2" fill="hold">
                            <p:stCondLst>
                              <p:cond delay="10740"/>
                            </p:stCondLst>
                            <p:childTnLst>
                              <p:par>
                                <p:cTn id="17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5" dur="20"/>
                                        <p:tgtEl>
                                          <p:spTgt spid="1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6" fill="hold">
                            <p:stCondLst>
                              <p:cond delay="10760"/>
                            </p:stCondLst>
                            <p:childTnLst>
                              <p:par>
                                <p:cTn id="17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9" dur="20"/>
                                        <p:tgtEl>
                                          <p:spTgt spid="1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0" fill="hold">
                            <p:stCondLst>
                              <p:cond delay="10780"/>
                            </p:stCondLst>
                            <p:childTnLst>
                              <p:par>
                                <p:cTn id="18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3" dur="20"/>
                                        <p:tgtEl>
                                          <p:spTgt spid="1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4" fill="hold">
                            <p:stCondLst>
                              <p:cond delay="10800"/>
                            </p:stCondLst>
                            <p:childTnLst>
                              <p:par>
                                <p:cTn id="18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7" dur="20"/>
                                        <p:tgtEl>
                                          <p:spTgt spid="1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8" fill="hold">
                            <p:stCondLst>
                              <p:cond delay="10820"/>
                            </p:stCondLst>
                            <p:childTnLst>
                              <p:par>
                                <p:cTn id="18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1" dur="20"/>
                                        <p:tgtEl>
                                          <p:spTgt spid="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2" fill="hold">
                            <p:stCondLst>
                              <p:cond delay="10840"/>
                            </p:stCondLst>
                            <p:childTnLst>
                              <p:par>
                                <p:cTn id="18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5" dur="20"/>
                                        <p:tgtEl>
                                          <p:spTgt spid="1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6" fill="hold">
                            <p:stCondLst>
                              <p:cond delay="10860"/>
                            </p:stCondLst>
                            <p:childTnLst>
                              <p:par>
                                <p:cTn id="18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9" dur="20"/>
                                        <p:tgtEl>
                                          <p:spTgt spid="1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0" fill="hold">
                            <p:stCondLst>
                              <p:cond delay="10880"/>
                            </p:stCondLst>
                            <p:childTnLst>
                              <p:par>
                                <p:cTn id="18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3" dur="20"/>
                                        <p:tgtEl>
                                          <p:spTgt spid="1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4" fill="hold">
                            <p:stCondLst>
                              <p:cond delay="10900"/>
                            </p:stCondLst>
                            <p:childTnLst>
                              <p:par>
                                <p:cTn id="18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7" dur="20"/>
                                        <p:tgtEl>
                                          <p:spTgt spid="1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8" fill="hold">
                            <p:stCondLst>
                              <p:cond delay="10920"/>
                            </p:stCondLst>
                            <p:childTnLst>
                              <p:par>
                                <p:cTn id="18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1" dur="20"/>
                                        <p:tgtEl>
                                          <p:spTgt spid="1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2" fill="hold">
                            <p:stCondLst>
                              <p:cond delay="10940"/>
                            </p:stCondLst>
                            <p:childTnLst>
                              <p:par>
                                <p:cTn id="18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5" dur="20"/>
                                        <p:tgtEl>
                                          <p:spTgt spid="1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6" fill="hold">
                            <p:stCondLst>
                              <p:cond delay="10960"/>
                            </p:stCondLst>
                            <p:childTnLst>
                              <p:par>
                                <p:cTn id="18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9" dur="20"/>
                                        <p:tgtEl>
                                          <p:spTgt spid="1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0" fill="hold">
                            <p:stCondLst>
                              <p:cond delay="10980"/>
                            </p:stCondLst>
                            <p:childTnLst>
                              <p:par>
                                <p:cTn id="18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3" dur="20"/>
                                        <p:tgtEl>
                                          <p:spTgt spid="1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4" fill="hold">
                            <p:stCondLst>
                              <p:cond delay="11000"/>
                            </p:stCondLst>
                            <p:childTnLst>
                              <p:par>
                                <p:cTn id="18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7" dur="20"/>
                                        <p:tgtEl>
                                          <p:spTgt spid="1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8" fill="hold">
                            <p:stCondLst>
                              <p:cond delay="11020"/>
                            </p:stCondLst>
                            <p:childTnLst>
                              <p:par>
                                <p:cTn id="18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1" dur="20"/>
                                        <p:tgtEl>
                                          <p:spTgt spid="1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2" fill="hold">
                            <p:stCondLst>
                              <p:cond delay="11040"/>
                            </p:stCondLst>
                            <p:childTnLst>
                              <p:par>
                                <p:cTn id="18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5" dur="20"/>
                                        <p:tgtEl>
                                          <p:spTgt spid="1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6" fill="hold">
                            <p:stCondLst>
                              <p:cond delay="11060"/>
                            </p:stCondLst>
                            <p:childTnLst>
                              <p:par>
                                <p:cTn id="18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9" dur="2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0" fill="hold">
                            <p:stCondLst>
                              <p:cond delay="11080"/>
                            </p:stCondLst>
                            <p:childTnLst>
                              <p:par>
                                <p:cTn id="18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3" dur="20"/>
                                        <p:tgtEl>
                                          <p:spTgt spid="1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4" fill="hold">
                            <p:stCondLst>
                              <p:cond delay="11100"/>
                            </p:stCondLst>
                            <p:childTnLst>
                              <p:par>
                                <p:cTn id="18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7" dur="20"/>
                                        <p:tgtEl>
                                          <p:spTgt spid="1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8" fill="hold">
                            <p:stCondLst>
                              <p:cond delay="11120"/>
                            </p:stCondLst>
                            <p:childTnLst>
                              <p:par>
                                <p:cTn id="18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1" dur="20"/>
                                        <p:tgtEl>
                                          <p:spTgt spid="1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2" fill="hold">
                            <p:stCondLst>
                              <p:cond delay="11140"/>
                            </p:stCondLst>
                            <p:childTnLst>
                              <p:par>
                                <p:cTn id="18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5" dur="20"/>
                                        <p:tgtEl>
                                          <p:spTgt spid="1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6" fill="hold">
                            <p:stCondLst>
                              <p:cond delay="11160"/>
                            </p:stCondLst>
                            <p:childTnLst>
                              <p:par>
                                <p:cTn id="18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9" dur="20"/>
                                        <p:tgtEl>
                                          <p:spTgt spid="1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0" fill="hold">
                            <p:stCondLst>
                              <p:cond delay="11180"/>
                            </p:stCondLst>
                            <p:childTnLst>
                              <p:par>
                                <p:cTn id="18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3" dur="20"/>
                                        <p:tgtEl>
                                          <p:spTgt spid="1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4" fill="hold">
                            <p:stCondLst>
                              <p:cond delay="11200"/>
                            </p:stCondLst>
                            <p:childTnLst>
                              <p:par>
                                <p:cTn id="18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7" dur="20"/>
                                        <p:tgtEl>
                                          <p:spTgt spid="1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8" fill="hold">
                            <p:stCondLst>
                              <p:cond delay="11220"/>
                            </p:stCondLst>
                            <p:childTnLst>
                              <p:par>
                                <p:cTn id="18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1" dur="20"/>
                                        <p:tgtEl>
                                          <p:spTgt spid="1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2" fill="hold">
                            <p:stCondLst>
                              <p:cond delay="11240"/>
                            </p:stCondLst>
                            <p:childTnLst>
                              <p:par>
                                <p:cTn id="18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5" dur="20"/>
                                        <p:tgtEl>
                                          <p:spTgt spid="1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6" fill="hold">
                            <p:stCondLst>
                              <p:cond delay="11260"/>
                            </p:stCondLst>
                            <p:childTnLst>
                              <p:par>
                                <p:cTn id="18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9" dur="20"/>
                                        <p:tgtEl>
                                          <p:spTgt spid="1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0" fill="hold">
                            <p:stCondLst>
                              <p:cond delay="11280"/>
                            </p:stCondLst>
                            <p:childTnLst>
                              <p:par>
                                <p:cTn id="19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3" dur="20"/>
                                        <p:tgtEl>
                                          <p:spTgt spid="1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4" fill="hold">
                            <p:stCondLst>
                              <p:cond delay="11300"/>
                            </p:stCondLst>
                            <p:childTnLst>
                              <p:par>
                                <p:cTn id="19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7" dur="20"/>
                                        <p:tgtEl>
                                          <p:spTgt spid="1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8" fill="hold">
                            <p:stCondLst>
                              <p:cond delay="11320"/>
                            </p:stCondLst>
                            <p:childTnLst>
                              <p:par>
                                <p:cTn id="19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1" dur="20"/>
                                        <p:tgtEl>
                                          <p:spTgt spid="1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2" fill="hold">
                            <p:stCondLst>
                              <p:cond delay="11340"/>
                            </p:stCondLst>
                            <p:childTnLst>
                              <p:par>
                                <p:cTn id="19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5" dur="20"/>
                                        <p:tgtEl>
                                          <p:spTgt spid="1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6" fill="hold">
                            <p:stCondLst>
                              <p:cond delay="11360"/>
                            </p:stCondLst>
                            <p:childTnLst>
                              <p:par>
                                <p:cTn id="19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9" dur="20"/>
                                        <p:tgtEl>
                                          <p:spTgt spid="1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0" fill="hold">
                            <p:stCondLst>
                              <p:cond delay="11380"/>
                            </p:stCondLst>
                            <p:childTnLst>
                              <p:par>
                                <p:cTn id="19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3" dur="20"/>
                                        <p:tgtEl>
                                          <p:spTgt spid="1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F993-C2DF-24E2-ABF1-134CB836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au complet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90EACC-BAB7-33F4-0629-38734E32E7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2" t="15403" r="16076" b="9347"/>
          <a:stretch/>
        </p:blipFill>
        <p:spPr>
          <a:xfrm>
            <a:off x="838200" y="2403835"/>
            <a:ext cx="3176833" cy="3261674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9C9CD091-BFF8-B79F-9B89-BA48B448BE99}"/>
              </a:ext>
            </a:extLst>
          </p:cNvPr>
          <p:cNvGrpSpPr/>
          <p:nvPr/>
        </p:nvGrpSpPr>
        <p:grpSpPr>
          <a:xfrm>
            <a:off x="3550841" y="2584244"/>
            <a:ext cx="148533" cy="2912873"/>
            <a:chOff x="4853496" y="2973092"/>
            <a:chExt cx="148533" cy="2912873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3CABBF-0C60-9848-A393-2538E33FEBCD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B22957E-6D59-D279-0605-EB94178CF1EF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4501D1-0D8E-179B-469C-28D0412C6B9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791CD6-AD60-C990-2D51-DCC151C348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A69933-36D2-8EF7-83AE-30A1D04AC3E4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499A5C-6DA2-F8AC-F832-5A7B524F5B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59F3E8-7621-A71A-D53A-6347F4C1742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E18E1E-F498-6971-321F-37CDE69BD49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02D193-9ABE-5B4C-CA91-1398543684E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CA156-658A-3B86-1677-0BA91FF871C1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808204-C4D4-395D-F5D1-58C1EB3998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A21CD28-A735-7B74-9565-D9E831E062A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B2043B7-AFD5-B53E-5776-750B7A684BF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85907D3-5A31-5612-6C3C-EE63508F1D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CDC71F-B0CA-1959-74B1-D7E2E83C319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F6D3DD7-6423-46D4-C4F2-290982AB0F2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C7D1A-5F44-D56A-A400-736D2B7D8F3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602CFCB-101E-F804-0322-600FF39037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330104-CE97-3600-1D36-7CB07E976C7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A3D7184-C29B-532D-4354-0B391285167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863B90E-836C-6965-BA39-6A0F871A2BCD}"/>
              </a:ext>
            </a:extLst>
          </p:cNvPr>
          <p:cNvGrpSpPr/>
          <p:nvPr/>
        </p:nvGrpSpPr>
        <p:grpSpPr>
          <a:xfrm>
            <a:off x="3406110" y="2584244"/>
            <a:ext cx="148533" cy="2912873"/>
            <a:chOff x="4853496" y="2973092"/>
            <a:chExt cx="148533" cy="291287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897021-CB41-7026-8454-2AD20A2B34F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6F7BDA8-8735-4D77-B54F-9FF588EEFD7E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754DEAD-2080-062A-887C-C9265978C8C1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6F47661-59BE-50A1-5437-6B0C466A037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6212EFD-910C-C291-29E6-64DF2EEC56F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9EB74C6-A34E-05BC-ADD6-5E0FABDD3D0A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EAE5DD9-E200-4310-9036-0A229452BE58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E32E18-DE28-12D1-0348-4F185990278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471437F-A946-18C7-1EBA-58587D61B2EA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D4AF949-74D6-8724-4A46-22487200A9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72A1717-DB78-4A33-3B2D-C5A7B2A96DA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061CC90-44EE-8A76-8BAE-5AB5F6407DE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FBA28A-24CB-647A-CA34-9BC05E86AD89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D5BE3-D8D4-743D-C8A7-83E4A8A79F9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762710-E319-C4AF-F76B-E7AF9F69E9D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F1D541-C8B4-2DEB-3291-06C7C2A3BE9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BF3C961-8A1B-D23E-EAA3-33DAF515F900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72A49DB-B156-A266-C103-4435AB89BD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29664EA-5C28-C18C-E998-78C6D3E18196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A178A03-056A-24C5-0520-3A90A4E9625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19DDC7-89EA-9CA6-EE1C-447C93470A27}"/>
              </a:ext>
            </a:extLst>
          </p:cNvPr>
          <p:cNvGrpSpPr/>
          <p:nvPr/>
        </p:nvGrpSpPr>
        <p:grpSpPr>
          <a:xfrm>
            <a:off x="3261370" y="2584244"/>
            <a:ext cx="148533" cy="2912873"/>
            <a:chOff x="4853496" y="2973092"/>
            <a:chExt cx="148533" cy="2912873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2658E392-2BE6-14D3-8DB6-05EEA30534BC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AE7B215-DADD-9D25-5F63-49244D8A181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61B70E6-E374-CCA4-E211-55CD1545FD7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AC4362F-9C9B-5BC1-813B-568A7C9297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DF39BA22-0737-C2AD-782A-391EC48A06B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3BEEBBF-6F23-7AA8-EB3C-4285F710253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866033B-7A62-D0D2-E087-50DFD29F46B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273D4-4EBF-0421-B774-B4F1A711DE9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D6967FB-95A8-586B-64F9-82C75DF08E3F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B96C3-E068-0741-4791-A77EA174D4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FFF791C-B232-8101-C80E-BAA32C026B9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890EF46-C2A8-4A8A-27D6-397DCEB0465A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747C18E-B6E1-5DD1-5D83-FF7CD14DF34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33622FE-5F4C-2E83-5CD2-C4309D622C8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64F16F7-4DAE-09B5-F1E4-73FB9826503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F50935B-0003-941B-1A0A-740D0D3E6E2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D16F575-2C35-DD35-4F8F-7D7511DDE88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AC32701A-B828-5B47-0722-5EA555D95A7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FCA754A-3523-02FF-CA2C-9376F355AC4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D83C62-FF04-1FD7-689E-8E35B81417E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88E9BAB-8183-C53C-9FCF-AFF4F187DE15}"/>
              </a:ext>
            </a:extLst>
          </p:cNvPr>
          <p:cNvGrpSpPr/>
          <p:nvPr/>
        </p:nvGrpSpPr>
        <p:grpSpPr>
          <a:xfrm>
            <a:off x="3116630" y="2584244"/>
            <a:ext cx="148533" cy="2912873"/>
            <a:chOff x="4853496" y="2973092"/>
            <a:chExt cx="148533" cy="291287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DE23EA-2987-FCF0-62FD-EC3CA7AADFB0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76310A1-2926-BBEE-7BB1-13F1E9C25F6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2C2175-C367-BC91-3371-B5CE0F1C9B8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091E8EE-ED52-4F59-B5C6-61FF421A2B9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3BC075-27A8-7E8D-4936-E1F6F9B7E15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6A98D27-AC75-36BC-A7CF-5623B3812CF4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EF32757-6CB7-5539-8967-DBF933A411D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77D4717-ED94-AABC-30A4-A3D687F5379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69D3335-7205-8219-17FD-D07F349B7B55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A2F7C53-29DA-9E75-DB1E-71991015FC8A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141278E-0CD2-6669-6581-AC926058AF8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41EC89F-5A20-3E24-C035-C619D234561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D28B51C-A459-8E50-FF01-2F4FD62AC45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693B54F-DE3D-4083-EAEA-3545BEF111B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1BD8B66-D0DC-4FB3-1D2E-42B604C98760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49BBF67-AEF4-411D-1B89-A7E6A3E748D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53E7D0-71A3-AE17-0765-906B04449E3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673AA8A-0D6B-71DB-7DA0-0AD137DEEC6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5FB9694-9012-69F4-F82E-E3512F22C2E3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03EE9C8-8F07-7816-3616-F2B4E03E97D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89E6DB-4D20-E61C-69C5-4B86DC9CFEBC}"/>
              </a:ext>
            </a:extLst>
          </p:cNvPr>
          <p:cNvGrpSpPr/>
          <p:nvPr/>
        </p:nvGrpSpPr>
        <p:grpSpPr>
          <a:xfrm>
            <a:off x="2971890" y="2584244"/>
            <a:ext cx="148533" cy="2912873"/>
            <a:chOff x="4853496" y="2973092"/>
            <a:chExt cx="148533" cy="2912873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7EB41A23-692C-34E7-27D8-340A62EB2FE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4F5DE50-2A04-9242-54E6-FFF69225D22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D8569C17-9DE1-C710-A0ED-4FC317DDC47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689FB49-1729-0D12-B0FB-D3C8D637419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3E927FC-0A05-3E38-572E-55D5A17072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D3C5A4D-53EB-3F57-EB12-98F0276A21D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C8CF659-65D6-5788-38D7-7D1B5AA0337E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87365A4-BF8F-D71A-E16E-6E79379B6A2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0ECE497-BF8E-1F46-E7C8-E1E6D221A07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EF971C9-FD3B-BA87-53D1-D14637CD1A9F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576E2F-1791-8758-F98F-929DA287EC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C86894-900E-18D6-E420-8C5B09CFD12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1A84108-3720-D725-1988-659664B2D5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1D552FD-77E5-1559-6EB3-E1EA24BB947A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2CA8999-6B5F-B677-5DDA-F28520E5A096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FF2BCA0-614B-3B58-72F3-F9A60B5202FF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3FA1C17-3E49-D623-6367-D81B0F12997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614C9809-28E9-E335-4CFC-0A0D8A4CC81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D48E85B-DF50-E411-AA30-CA911272E43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F9CA99A-5409-3BC4-2473-797819616D74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10F037E-286E-BC5C-891D-263463057E68}"/>
              </a:ext>
            </a:extLst>
          </p:cNvPr>
          <p:cNvGrpSpPr/>
          <p:nvPr/>
        </p:nvGrpSpPr>
        <p:grpSpPr>
          <a:xfrm>
            <a:off x="2827150" y="2584244"/>
            <a:ext cx="148533" cy="2912873"/>
            <a:chOff x="4853496" y="2973092"/>
            <a:chExt cx="148533" cy="2912873"/>
          </a:xfrm>
        </p:grpSpPr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BA51932-0094-5CB8-9BFE-A7BFBF3A55F1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0FCD0A0-8880-E4BB-34ED-6AC3276E9306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89EB75F-0391-9ABF-D0E8-53414A8C754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EA26C8BC-215C-DF39-9C06-88F71AC2003B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25897C6A-C45E-9207-BDBC-E7AEF34DDD4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6D0AC3E-1A69-CAC0-9C04-6E7C5293BBD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525D13F-0EF3-85AF-1FCD-7C9B88B20E5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7DA18072-B5F7-D59D-9F6C-6A088927BFC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D61FAED-7280-18C9-699A-D1DEFB7AAA8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E7C5AC9-C8EE-F6E4-3203-DEC607518A9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105CB6D-F077-73E8-14E8-94DF4544CB44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B5396E1-DE2F-9C1A-C224-0EDF58569FA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54ED496-7CEC-E1DE-D669-B24C21A8ACB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69F8430-C860-AF27-E199-B31F165078B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56BC542E-81F3-CB0D-9DD4-F14ADF01196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3D8312F-9505-DEED-9051-E4DE35EE1EC9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8BB2B7AA-DD92-6445-BD17-787D881ED5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E16ADA3C-7B65-D1BF-1DB5-DAB467F95C2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0BB8467-775C-F67A-EAC5-96A4530C63C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3BBB69A-CB4C-9502-B7BD-C98E25ECD34B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095DE66C-C3E9-FA28-BF86-459E81E3765D}"/>
              </a:ext>
            </a:extLst>
          </p:cNvPr>
          <p:cNvGrpSpPr/>
          <p:nvPr/>
        </p:nvGrpSpPr>
        <p:grpSpPr>
          <a:xfrm>
            <a:off x="2682410" y="2584244"/>
            <a:ext cx="148533" cy="2912873"/>
            <a:chOff x="4853496" y="2973092"/>
            <a:chExt cx="148533" cy="2912873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A21AA824-898F-3A78-A443-4E44E7D0466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AD70C2-1B1A-772E-9F6B-3F996EF7FDA3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5D324F-18AE-CBFD-6E5D-729C187A900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0D5C6DA-6AEA-CCB2-9914-4351AAB3E5B1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85864F3-3ED2-C46D-0C40-DAF31B30C2E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434125F2-C7E8-A148-4EEE-25C896654C26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0AE1FDE-02B7-0B9B-EF14-ECA18927605F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F35054-1FEB-D9F6-54C9-D7697E4789CE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1EE47A2-1B61-3AB1-ACCA-4C2EED01F270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939F197-7987-F88C-060F-46E02ACE3072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BFCB80A-D5B3-8494-3F41-1D7C2BB63969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60C0A2-B77B-6A91-D91C-01C3FA573A8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6579E7B-2D88-003F-256F-FC4564692F6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44A9CE94-50D3-F0B1-3FAA-9137AEBCC2C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F70C40E-05D8-5B88-62D6-13420FCCB31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0811D3-993A-66D2-99C1-0E6DD69EB73D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3B5B1B1-BB35-F5D1-DF93-94E302B76F1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52ACB75-CD6C-C20E-9C97-32AAFD13B35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09135015-2DF8-CB55-5BB9-D5E368F9A7E4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EB0A24F5-867F-C421-1368-2D52FABC37B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D82F508D-02A3-7168-EAC0-F9FB460B93FA}"/>
              </a:ext>
            </a:extLst>
          </p:cNvPr>
          <p:cNvGrpSpPr/>
          <p:nvPr/>
        </p:nvGrpSpPr>
        <p:grpSpPr>
          <a:xfrm>
            <a:off x="2537670" y="2584244"/>
            <a:ext cx="148533" cy="2912873"/>
            <a:chOff x="4853496" y="2973092"/>
            <a:chExt cx="148533" cy="2912873"/>
          </a:xfrm>
        </p:grpSpPr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37516E07-9925-E85F-094A-588F3262526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4E643584-0A60-D86C-BE1A-C4B31A03A29A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20114EB-3929-0658-B9EC-D894DDD210BB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37135CA8-C388-85A2-519B-EC2B01424FD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5DA55FC4-24BC-AED6-F88E-8A940E183C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58812F3C-87BF-2A2F-1093-29C44C34E8E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CAE574CE-8E80-CE31-F627-F55F9ADDA4F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96F5737C-E7F0-45FC-C856-41AF359831D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86AB2C87-73D6-0E77-E418-691C00B838B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>
              <a:extLst>
                <a:ext uri="{FF2B5EF4-FFF2-40B4-BE49-F238E27FC236}">
                  <a16:creationId xmlns:a16="http://schemas.microsoft.com/office/drawing/2014/main" id="{3CD1AA4F-9458-7F4D-64BD-38A6C5605AD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F9DDF568-9EB5-F755-82CC-51948C1FEB6C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F14E44C3-9E1C-462B-A991-EA805D008B47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9330036E-D27B-D815-6265-681E78FF57A4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EA960B5B-B648-212E-BBE8-5CD785E7B4E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273F8430-A1E3-C01B-F164-54E2660BF2D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00492429-5143-9C32-19ED-62A998D28A2E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57D8B9CB-C976-B93C-6B54-E11329EB3AEB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595EBD75-1531-B0E2-7BFC-1CCCD5CA539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9B60E567-CA11-89E2-86DF-BE18300FBB2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FF7EEEF9-868E-4E33-C1C1-BFBF61749D0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3D9626DD-67F6-10E0-09DA-59367701ADFC}"/>
              </a:ext>
            </a:extLst>
          </p:cNvPr>
          <p:cNvGrpSpPr/>
          <p:nvPr/>
        </p:nvGrpSpPr>
        <p:grpSpPr>
          <a:xfrm>
            <a:off x="2392930" y="2584244"/>
            <a:ext cx="148533" cy="2912873"/>
            <a:chOff x="4853496" y="2973092"/>
            <a:chExt cx="148533" cy="2912873"/>
          </a:xfrm>
        </p:grpSpPr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7EBA8D1C-2765-EE52-59C5-9286D467E996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D0174E7F-41F5-B26A-8F2A-29DECF58BD5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23AFEE52-C3A7-8617-DF40-0A7FC7A71A0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61A22625-C4DC-5870-41D8-A7E9B506D1A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E7D3ECE-51C2-7AF8-3456-661FB4F9998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A130CBEF-B288-29EB-CA91-6B8144A0E48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8683241D-06F1-284E-F3AD-3FAEC49A260A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73998B2D-E1F4-D4A3-0705-3E9D1E60F20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00A9FEE-E286-D2FC-4AEC-881F2BBD8A8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82297215-9D39-223B-0457-CAE37C81DC06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95BD7E70-BE24-4F8A-21E8-5791AA37CA25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>
              <a:extLst>
                <a:ext uri="{FF2B5EF4-FFF2-40B4-BE49-F238E27FC236}">
                  <a16:creationId xmlns:a16="http://schemas.microsoft.com/office/drawing/2014/main" id="{0EA40BF6-2462-C3CB-DD48-184F86C190C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5FFD1FA-F763-E40E-3708-FB913AE3633F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719F9DD4-D290-E610-56DF-6B025B4811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A8EAC83A-4768-FEAD-B483-3BAEFE3879A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C0777123-E487-66BF-E09B-B632B7A6D21C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9134E54D-3DFB-7161-80DC-8D97166AA51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EDB406DA-18E1-CC99-2359-A54E676F955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E20950B9-2BFC-D916-69E0-C6C153C9199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198EB206-7000-65EB-13BF-02FF03D70E9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3841F72D-B9A4-DB2F-1A5F-231FFDE52E54}"/>
              </a:ext>
            </a:extLst>
          </p:cNvPr>
          <p:cNvGrpSpPr/>
          <p:nvPr/>
        </p:nvGrpSpPr>
        <p:grpSpPr>
          <a:xfrm>
            <a:off x="2248190" y="2584244"/>
            <a:ext cx="148533" cy="2912873"/>
            <a:chOff x="4853496" y="2973092"/>
            <a:chExt cx="148533" cy="2912873"/>
          </a:xfrm>
        </p:grpSpPr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52B5625B-DCDE-B612-DBF6-F74DD3FAC09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B52674BA-5A16-A515-2317-036FA0C461F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E27A83D3-2495-7242-5A43-1911F8256773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5BF89C81-31DC-991D-9839-4FA8865FA20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977B3D3-F5E1-E29F-0782-F8FABE6FC49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F3D01EB-1AC0-E30E-E1D2-96BEAC8E8C4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18D5A3D9-D51A-39D1-2204-68CAFB57EBA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985D392F-622D-4172-35DC-7EEA8A1C14D7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61828E09-7222-DCD4-8453-D17675C514D6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0DEC651A-CA68-796F-AA35-DF87BB47F2C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883E388-71CE-986E-7A50-E21D9E4ECA2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DDCB41A-EFAB-DBF3-83CA-2CDEAB68D8DE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8DDDB81B-87DF-90CC-7212-759E472495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6D4AEF23-540C-1E56-277E-EA606683AEC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A6075365-034F-8B25-BC82-F0E1421297EB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7085CD82-7931-75A1-A873-867C23A5CE21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53E904FB-1552-65C9-D501-C396E0CED19E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AF25E5C8-1380-5462-F05C-4501685AC706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079312D1-12F9-CDC5-207C-A377E3C4B30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7D1CDD43-91D4-CAD9-5EA8-EAE39CA57BE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7F4695CD-F53D-C041-3B77-C4B7DD4A80E1}"/>
              </a:ext>
            </a:extLst>
          </p:cNvPr>
          <p:cNvGrpSpPr/>
          <p:nvPr/>
        </p:nvGrpSpPr>
        <p:grpSpPr>
          <a:xfrm>
            <a:off x="2103450" y="2584244"/>
            <a:ext cx="148533" cy="2912873"/>
            <a:chOff x="4853496" y="2973092"/>
            <a:chExt cx="148533" cy="2912873"/>
          </a:xfrm>
        </p:grpSpPr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6F46E2EC-0663-7BE0-6066-2E2AE2C56F27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EEE15B1-3062-960C-86A8-30A08025854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713AE14A-4412-B294-3919-A76F0BAB11D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B8533051-5FAE-E0E3-A911-73B829CB8FA7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C580BF9-BF19-EB98-E0F8-BDA2BB10CF0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0E275393-2FF4-7C77-3479-A2907FB5E4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E27CB219-1A7B-2A6B-1365-23D78F00D30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7B2DD8DE-8B2E-ABAB-99FE-7415D6A0D46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850D1A76-3BF5-5EF0-E74C-72D6CA806FA9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2755F05C-0134-12CE-CE88-E43F7F3381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A3E9CFC0-322D-C65D-5E89-C163A23159FD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BA7637B2-D0F8-338C-7CB9-5F7977DAFAF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C2AEDA47-5EC8-44D3-FAB3-99398E832D9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B10986CD-B03B-99D3-FE76-DFDABF9EEB95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9047F4C-F10B-B496-CA33-F23D962E82E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>
              <a:extLst>
                <a:ext uri="{FF2B5EF4-FFF2-40B4-BE49-F238E27FC236}">
                  <a16:creationId xmlns:a16="http://schemas.microsoft.com/office/drawing/2014/main" id="{29777A5F-35C7-50FF-DA75-51899B3A4357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56AD8B84-41AE-6AF7-E890-F617CF400AB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FE21E2C6-893B-0FC4-8595-1FAC77B8C7C4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5772DC88-1AFA-0CE9-3082-B7622315ACE5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7B4F7C65-49BF-432D-352E-F244632F661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00749F6-1093-B413-1A35-F2C156F04226}"/>
              </a:ext>
            </a:extLst>
          </p:cNvPr>
          <p:cNvGrpSpPr/>
          <p:nvPr/>
        </p:nvGrpSpPr>
        <p:grpSpPr>
          <a:xfrm>
            <a:off x="1958710" y="2584244"/>
            <a:ext cx="148533" cy="2912873"/>
            <a:chOff x="4853496" y="2973092"/>
            <a:chExt cx="148533" cy="2912873"/>
          </a:xfrm>
        </p:grpSpPr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9F770C7-46C6-2C75-FDC6-4D962C5ED80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CBD85AA-C5B3-EB6D-77F7-062C816BDB7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8479B50C-3F8C-BDB3-ACF4-FA96CE140798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6BF7942C-DAEE-A5D0-AF86-F637A5F4104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0C9CA615-7ACD-CC24-71BD-0C8ADD87EBC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60ADBF85-2B8A-5245-EC74-3922A7CBFC0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3A93A52B-12D3-C62B-D42C-DCA64084F57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499472A7-376B-FCCC-3D31-96ABDE9753F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FD7412F-6D63-05CB-09C8-E0EE08140A0B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571E1DC-F50E-C941-1CFC-2F315D8C64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BD442392-42D8-0CAC-A7AC-F9F0C002CA6F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E0C28639-9ADE-CD05-BC25-FA51EBB0637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3FB9865A-B0E9-C613-4ECD-FE9E761FFE2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FF749B49-8E39-3451-4CE8-F4DF37A4DAC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4897D77-DC17-39F3-6E75-D389EA99E1F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36EB0026-9630-7061-0D56-AA99E7615662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96999C9E-0051-D6D3-8FAC-B7768F7687AA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E6A66140-4245-979A-6EF8-9B0A5B987DD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D84E8718-DE7B-897D-9FB1-190C6D66197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3655FDBA-7F1A-4817-59D2-D8CC2EAE1E7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038749BF-7A0D-6797-2A7D-CE278CEDC083}"/>
              </a:ext>
            </a:extLst>
          </p:cNvPr>
          <p:cNvGrpSpPr/>
          <p:nvPr/>
        </p:nvGrpSpPr>
        <p:grpSpPr>
          <a:xfrm>
            <a:off x="1813970" y="2584244"/>
            <a:ext cx="148533" cy="2912873"/>
            <a:chOff x="4853496" y="2973092"/>
            <a:chExt cx="148533" cy="2912873"/>
          </a:xfrm>
        </p:grpSpPr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0F732544-023C-AFAC-D3CE-EF3A61DDCB0A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625A94ED-E1A2-A916-01C1-BFB28632E7C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DCBA8BDD-CD4E-2E38-AA52-40FED45D0F2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749E2DA9-2266-A956-C207-1C8BF563EF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>
              <a:extLst>
                <a:ext uri="{FF2B5EF4-FFF2-40B4-BE49-F238E27FC236}">
                  <a16:creationId xmlns:a16="http://schemas.microsoft.com/office/drawing/2014/main" id="{C99CF33B-96ED-CD3C-64C2-ECC9201FCCE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F30FC419-0713-1C22-92DB-50B4EF1B363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3A6761F0-AAD4-3FE3-C617-63146388E7E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>
              <a:extLst>
                <a:ext uri="{FF2B5EF4-FFF2-40B4-BE49-F238E27FC236}">
                  <a16:creationId xmlns:a16="http://schemas.microsoft.com/office/drawing/2014/main" id="{76F46A64-4F35-BCB7-90E7-88043B140F2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>
              <a:extLst>
                <a:ext uri="{FF2B5EF4-FFF2-40B4-BE49-F238E27FC236}">
                  <a16:creationId xmlns:a16="http://schemas.microsoft.com/office/drawing/2014/main" id="{C9604E0B-360D-3C5C-378F-E1B35E8B1FB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>
              <a:extLst>
                <a:ext uri="{FF2B5EF4-FFF2-40B4-BE49-F238E27FC236}">
                  <a16:creationId xmlns:a16="http://schemas.microsoft.com/office/drawing/2014/main" id="{B7116D36-5DF2-252A-075A-09AA6B33C6E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>
              <a:extLst>
                <a:ext uri="{FF2B5EF4-FFF2-40B4-BE49-F238E27FC236}">
                  <a16:creationId xmlns:a16="http://schemas.microsoft.com/office/drawing/2014/main" id="{06FB333C-A5AC-23CD-38DD-BDDD911D34DA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>
              <a:extLst>
                <a:ext uri="{FF2B5EF4-FFF2-40B4-BE49-F238E27FC236}">
                  <a16:creationId xmlns:a16="http://schemas.microsoft.com/office/drawing/2014/main" id="{71A83BD5-AB47-99F1-8B77-54E22B538AB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>
              <a:extLst>
                <a:ext uri="{FF2B5EF4-FFF2-40B4-BE49-F238E27FC236}">
                  <a16:creationId xmlns:a16="http://schemas.microsoft.com/office/drawing/2014/main" id="{6697DEE0-C27C-AA42-4BD9-929F1AAD1908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B4CAE5E8-506B-FFCD-DBAB-C77769AECA3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>
              <a:extLst>
                <a:ext uri="{FF2B5EF4-FFF2-40B4-BE49-F238E27FC236}">
                  <a16:creationId xmlns:a16="http://schemas.microsoft.com/office/drawing/2014/main" id="{C6ADFD24-41C5-C6B0-51CB-1B7125490D5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6E0B4DE6-2E4C-5F3B-4782-C8B6EA3851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0D7FE51F-E64E-6146-4D18-496941B1ED6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C1A42E13-3504-6A28-AB60-CFF36FDD242E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85866DCD-7870-6EAE-DA4B-23B4D348014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3CF2D81D-C008-18C7-1460-EC8E275BB9A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25D05DF-8B12-A868-DA40-8B282561AA36}"/>
              </a:ext>
            </a:extLst>
          </p:cNvPr>
          <p:cNvGrpSpPr/>
          <p:nvPr/>
        </p:nvGrpSpPr>
        <p:grpSpPr>
          <a:xfrm>
            <a:off x="1669230" y="2584244"/>
            <a:ext cx="148533" cy="2912873"/>
            <a:chOff x="4853496" y="2973092"/>
            <a:chExt cx="148533" cy="2912873"/>
          </a:xfrm>
        </p:grpSpPr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8DAD7F19-4BB0-40C3-71F5-85A53DC72BF3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>
              <a:extLst>
                <a:ext uri="{FF2B5EF4-FFF2-40B4-BE49-F238E27FC236}">
                  <a16:creationId xmlns:a16="http://schemas.microsoft.com/office/drawing/2014/main" id="{DB5154EA-C701-A003-5ABD-E9AE6D6C25B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0DF20E3E-86A0-AF6C-701E-C4D9255EB1C4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BE1188A8-32C8-101F-905E-58B383B00EFD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8294686D-0C07-B926-1CE2-D529ED55400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DB1AB262-5F72-27AF-8A3F-DA3EA3DD22CD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FF315BD1-D223-B47B-660E-A86C40C5EE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92AA49F2-00CD-4D6A-64D2-4CD4CC52B6B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20703B93-A904-C5E0-94DB-E42B7EAF77D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F6321490-1D22-4CEE-99BD-3784F9AB62A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BE77E0DB-B3F0-5CF3-CA1A-A053034A877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8B9C637A-0893-8F38-2965-99E2132D48D6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A0317067-380B-E269-8FEE-C5D65E9FD90C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05A5B267-1A89-EE8C-9BE7-36E60139DCF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F428F0E3-0DFE-40EC-FFC6-87D264CE55A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9FF3FDC0-905C-E4BE-3A80-237ED4C7977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>
              <a:extLst>
                <a:ext uri="{FF2B5EF4-FFF2-40B4-BE49-F238E27FC236}">
                  <a16:creationId xmlns:a16="http://schemas.microsoft.com/office/drawing/2014/main" id="{1C4EBEA3-6113-A00C-A6D2-AAD3256C1D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>
              <a:extLst>
                <a:ext uri="{FF2B5EF4-FFF2-40B4-BE49-F238E27FC236}">
                  <a16:creationId xmlns:a16="http://schemas.microsoft.com/office/drawing/2014/main" id="{F7FB9DE4-6296-F77B-0D8C-5018336F6FCD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>
              <a:extLst>
                <a:ext uri="{FF2B5EF4-FFF2-40B4-BE49-F238E27FC236}">
                  <a16:creationId xmlns:a16="http://schemas.microsoft.com/office/drawing/2014/main" id="{0FC5D90E-3A2A-4E97-016E-F6604C1A0CA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>
              <a:extLst>
                <a:ext uri="{FF2B5EF4-FFF2-40B4-BE49-F238E27FC236}">
                  <a16:creationId xmlns:a16="http://schemas.microsoft.com/office/drawing/2014/main" id="{71C12783-F8FE-2E4A-E655-D7AED8AD11A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747345DB-49AB-142D-2A04-FD30CDFA801B}"/>
              </a:ext>
            </a:extLst>
          </p:cNvPr>
          <p:cNvGrpSpPr/>
          <p:nvPr/>
        </p:nvGrpSpPr>
        <p:grpSpPr>
          <a:xfrm>
            <a:off x="1524490" y="2584244"/>
            <a:ext cx="148533" cy="2912873"/>
            <a:chOff x="4853496" y="2973092"/>
            <a:chExt cx="148533" cy="2912873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2E568DC1-FB5E-2AB8-2A98-9353B23051B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4E48C6FE-2903-F0DF-69AD-71183CD4F3F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18C5DD10-99BF-CE98-3858-513FD4CCF78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43CF655D-0FBB-B7E2-341A-307E1E857AC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69E737B5-832D-9C4B-F1EF-F62C7AF96358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59CB4BE0-D13C-43C9-8AB1-F18E030BD51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0C1BE74-1BC0-E66D-EB5E-DECFB30EA6D5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9976B877-A6CA-8407-1A49-22E739DD966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CE84AB1B-BFF7-716D-4A79-C6D01D5D5B2D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1DCBE3A4-07F3-736D-F28B-97B10C03C62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E106DEB7-14B1-0225-C243-5F1E297F08D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C9990140-2170-E322-C22E-E9CB49100E8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A8949EC3-89BA-A37D-663E-D481559EA0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EC3CE81E-F4E7-9589-1D43-09BB204DAFF1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7F611C4C-3DE2-1F4E-6192-06405717E6C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DFF2C4C7-034A-FEC8-ED57-5E93D2925348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4790398A-EB31-C58B-DEE5-DBC14934A09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D000C2FE-8486-608D-4EFE-E271F58B339F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C18B179B-10A2-8349-509F-515617CFD9C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273A1DF5-BD4A-EEC3-1033-6920E67D12B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186D2F0A-F7B7-23BB-D2D2-E9AC8BF737F9}"/>
              </a:ext>
            </a:extLst>
          </p:cNvPr>
          <p:cNvGrpSpPr/>
          <p:nvPr/>
        </p:nvGrpSpPr>
        <p:grpSpPr>
          <a:xfrm>
            <a:off x="1379750" y="2584244"/>
            <a:ext cx="148533" cy="2912873"/>
            <a:chOff x="4853496" y="2973092"/>
            <a:chExt cx="148533" cy="2912873"/>
          </a:xfrm>
        </p:grpSpPr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5FFC91DC-682D-E0B5-E379-AC34BFE6A9E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D5E06F35-CD01-B6A5-1BA8-A0BEAB9E60D2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2D036AE-2534-78F0-2E63-4E238D2286A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CB3386B0-D203-B4CE-A12B-2B0C18C89979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52D9A96C-0C4F-442E-0BD1-6961A31562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EFA64CD2-4E34-1E34-5516-FF209DDF832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1D3B2773-B685-1EC1-FFD9-E7BE1D3D02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7129EBB-4D68-7F16-6BA7-A18ACF6A385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4A2AD169-13DE-8085-26F8-94F60C0E0CC2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8D7F2997-57C7-70C2-A0EA-5571BBE5DEB7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50A64FFD-BF61-8CCF-80C4-12AF07BC5F6E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BBC3F2E2-CC3C-D530-BEE2-90E3A9D1329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8FE9DC4D-31DB-E234-F102-7D0B32E4B87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17EE49F7-34B7-3376-6625-55D7E5F23EB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848E30A9-4D9D-A97E-96FD-EBA31A7077FA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A263B67D-E344-DABC-E063-C5EF2641D59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7AC5EFA3-4610-2028-844B-2D994C78AE4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E5B8ABBD-FD01-1728-838D-41C321E3F7D1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B69B07FB-AC78-C0F5-684F-ABBBB0980DE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54857F5C-CAA3-E736-77E4-85FB3761E433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FB30315A-05A2-CF31-A450-E43947B6627F}"/>
              </a:ext>
            </a:extLst>
          </p:cNvPr>
          <p:cNvGrpSpPr/>
          <p:nvPr/>
        </p:nvGrpSpPr>
        <p:grpSpPr>
          <a:xfrm>
            <a:off x="1235010" y="2584244"/>
            <a:ext cx="148533" cy="2912873"/>
            <a:chOff x="4853496" y="2973092"/>
            <a:chExt cx="148533" cy="2912873"/>
          </a:xfrm>
        </p:grpSpPr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14442928-9316-6A32-27D6-C7B6A86716CB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FF72C105-CCAC-A9C3-D13A-99804ACA939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3DAD9718-376D-4E4D-58E5-1269F4EB8C1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B36F6ED2-28C2-413A-040B-01D6A1F2E65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E3F57A1-8DAF-83A4-8C79-491C751299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E0154CA0-9764-3258-9385-8DE22BAF6F5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4B56EB3C-6310-24E8-E05B-3079B4DF742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B61FF079-0D76-607C-DF03-D142F7FAE456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0C6929F0-334E-FC48-B7A3-0CB0689EDCF4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5BEA677F-194C-524A-0189-6A631B2EEF4C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88E305E-A134-D7F7-BF25-EC13FB1C80F6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4D52DDC8-C76F-0D32-D796-191249D4B803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33E4A86F-ADDD-A9B9-2EE0-51D172EA67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64D4A59A-E479-E486-F9CD-CF3EA07BE5A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822F7B18-56D0-82E4-EA9E-495549F89D99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B3E7956E-6AEE-F58C-94D1-AACF6423D6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939698D5-5042-2D32-F2BC-DFDAFCA9C529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034D60B9-B62E-B7E7-594A-C32D8F6545C0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51C02B3-E847-B9F6-5F97-07DDDF0FC64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29236FB3-D7B4-5F83-609D-51CB6C2512D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6225B177-34E2-90DD-A200-95DB210AD5E7}"/>
              </a:ext>
            </a:extLst>
          </p:cNvPr>
          <p:cNvGrpSpPr/>
          <p:nvPr/>
        </p:nvGrpSpPr>
        <p:grpSpPr>
          <a:xfrm>
            <a:off x="1090270" y="2584244"/>
            <a:ext cx="148533" cy="2912873"/>
            <a:chOff x="4853496" y="2973092"/>
            <a:chExt cx="148533" cy="2912873"/>
          </a:xfrm>
        </p:grpSpPr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C3F3D044-CD02-007E-CA56-769A90B4909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6DE45A04-BF49-6D91-7765-291D5D9B73C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9428DB0-C76A-4987-CA1E-1BC236D997C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35999B06-5E6C-2802-5010-41486CA27D8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BE50641A-BB94-9B57-A09E-BED3BB855DF2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4CAA5E8E-83EE-9804-B7C5-26508218D25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F0AF23A4-6F96-8E97-F0BD-0A0747E2A06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FEE2938B-52D5-84AD-9DAD-071B021F2A0B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26227A-08FF-3AC0-1728-C6BE3B6A5AF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9D526559-8882-262B-821D-EA12E8BF11D0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A0F2BCA2-6572-0620-39C1-FE5630D4F57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D1334878-737D-311E-9AF4-CC9739D5C28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14A626A3-4088-D373-B622-61D550B9E692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7459B791-65B9-7C0C-8156-C4C75788C95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72F056EE-2867-39A0-F356-E0A10977F14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88987531-5498-265F-6E70-A2676990370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EB2EA2A1-00EE-7E37-2196-F7B41861C99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80D21D7E-A414-7FD1-E43B-82A7F834FA45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953D69C0-8BEA-68FC-85DB-99C04FCE995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A2E60FAE-5CEC-CA40-E0D0-49F5D9792DE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B15AC1-E052-0E23-FB27-6C76304274CD}"/>
              </a:ext>
            </a:extLst>
          </p:cNvPr>
          <p:cNvGrpSpPr/>
          <p:nvPr/>
        </p:nvGrpSpPr>
        <p:grpSpPr>
          <a:xfrm>
            <a:off x="945530" y="2584244"/>
            <a:ext cx="148533" cy="2912873"/>
            <a:chOff x="4853496" y="2973092"/>
            <a:chExt cx="148533" cy="2912873"/>
          </a:xfrm>
        </p:grpSpPr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058B96FC-33D5-D817-3C7B-F523D8948A1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46D17E37-BCDB-90A8-BBC1-949BE3D708A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C350C668-5783-15D6-14BB-DDBA7ADA18A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B529F1CF-C027-4CA6-C4E1-BCA1FF6816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3F90CC0-B7EE-6618-BE82-294A03F3ED3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D66CFB-539F-0BDE-17FF-C8596A5C7CF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E2F7E2BA-4FA1-B9E9-F5B1-B884094851C0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6F67BB5B-75CA-58E8-2909-A8A534B825B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00280097-AB90-93E8-2E45-9191EA59E92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6CE5200-49CF-28A2-6511-67671E0DFC6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2F1E59D7-671B-0F69-342A-91BB8155F64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86B136EF-2D05-EE2C-B86A-BE35FBE6F2A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354B26BB-A533-96D2-B58A-BDAECB9A07D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8B92672D-796D-F8FC-5887-76C04FA7A02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0EFE3C3-D128-6249-DE77-A4EFA007AD4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7A123B9A-3635-BDA2-21A2-56680637723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30FEC0A4-A949-3699-429C-9D7A97FE6D51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29B71E1B-F29E-457C-C2CF-934655D8F26C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8BD615F4-8419-4413-4CDD-9D000A14ECA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6077019F-6A2A-CD3D-E2B9-7935059CC33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09" name="Straight Connector 908">
            <a:extLst>
              <a:ext uri="{FF2B5EF4-FFF2-40B4-BE49-F238E27FC236}">
                <a16:creationId xmlns:a16="http://schemas.microsoft.com/office/drawing/2014/main" id="{27D420E5-FF13-0F46-8306-E59F32A804B3}"/>
              </a:ext>
            </a:extLst>
          </p:cNvPr>
          <p:cNvCxnSpPr>
            <a:cxnSpLocks/>
          </p:cNvCxnSpPr>
          <p:nvPr/>
        </p:nvCxnSpPr>
        <p:spPr>
          <a:xfrm>
            <a:off x="6603414" y="1915459"/>
            <a:ext cx="3050917" cy="297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0" name="Straight Connector 909">
            <a:extLst>
              <a:ext uri="{FF2B5EF4-FFF2-40B4-BE49-F238E27FC236}">
                <a16:creationId xmlns:a16="http://schemas.microsoft.com/office/drawing/2014/main" id="{BD16A336-E38C-02B0-96BE-BE4D08B9D124}"/>
              </a:ext>
            </a:extLst>
          </p:cNvPr>
          <p:cNvCxnSpPr/>
          <p:nvPr/>
        </p:nvCxnSpPr>
        <p:spPr>
          <a:xfrm>
            <a:off x="6603414" y="2093505"/>
            <a:ext cx="3050917" cy="1198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1" name="Straight Connector 910">
            <a:extLst>
              <a:ext uri="{FF2B5EF4-FFF2-40B4-BE49-F238E27FC236}">
                <a16:creationId xmlns:a16="http://schemas.microsoft.com/office/drawing/2014/main" id="{3DFAA2AE-333C-FDCA-4BEC-817254AB1A37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5815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2" name="Straight Connector 911">
            <a:extLst>
              <a:ext uri="{FF2B5EF4-FFF2-40B4-BE49-F238E27FC236}">
                <a16:creationId xmlns:a16="http://schemas.microsoft.com/office/drawing/2014/main" id="{3CCFAF7E-E69C-033D-B46A-A5254BF2B207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3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3" name="Straight Connector 912">
            <a:extLst>
              <a:ext uri="{FF2B5EF4-FFF2-40B4-BE49-F238E27FC236}">
                <a16:creationId xmlns:a16="http://schemas.microsoft.com/office/drawing/2014/main" id="{B407EC1C-7D04-3DD4-3B69-BA6A28C3C181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41424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4" name="Straight Connector 913">
            <a:extLst>
              <a:ext uri="{FF2B5EF4-FFF2-40B4-BE49-F238E27FC236}">
                <a16:creationId xmlns:a16="http://schemas.microsoft.com/office/drawing/2014/main" id="{FA73441B-C005-4DCB-7B95-D39231D9B4DB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5922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5" name="Straight Connector 914">
            <a:extLst>
              <a:ext uri="{FF2B5EF4-FFF2-40B4-BE49-F238E27FC236}">
                <a16:creationId xmlns:a16="http://schemas.microsoft.com/office/drawing/2014/main" id="{888143C5-F421-6D0A-1373-331682523C32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770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6" name="Straight Connector 915">
            <a:extLst>
              <a:ext uri="{FF2B5EF4-FFF2-40B4-BE49-F238E27FC236}">
                <a16:creationId xmlns:a16="http://schemas.microsoft.com/office/drawing/2014/main" id="{EE3EDE56-1D23-EE9E-EC83-558FAD9B4446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9483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7" name="Straight Connector 916">
            <a:extLst>
              <a:ext uri="{FF2B5EF4-FFF2-40B4-BE49-F238E27FC236}">
                <a16:creationId xmlns:a16="http://schemas.microsoft.com/office/drawing/2014/main" id="{53A44D5A-A471-055E-661C-0B07EFBE08E6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1264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8" name="Straight Connector 917">
            <a:extLst>
              <a:ext uri="{FF2B5EF4-FFF2-40B4-BE49-F238E27FC236}">
                <a16:creationId xmlns:a16="http://schemas.microsoft.com/office/drawing/2014/main" id="{E4E4A374-0959-0A1E-66B8-885CE3F8B18E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3044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9" name="Straight Connector 918">
            <a:extLst>
              <a:ext uri="{FF2B5EF4-FFF2-40B4-BE49-F238E27FC236}">
                <a16:creationId xmlns:a16="http://schemas.microsoft.com/office/drawing/2014/main" id="{76E20C51-2029-A7F1-1BD4-45B9419923C3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4825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0" name="Straight Connector 919">
            <a:extLst>
              <a:ext uri="{FF2B5EF4-FFF2-40B4-BE49-F238E27FC236}">
                <a16:creationId xmlns:a16="http://schemas.microsoft.com/office/drawing/2014/main" id="{5DF44C98-048D-F5C3-E168-9E4B6598F188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6605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3304E936-3BCF-3A74-FF8D-CF8599073405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8386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2" name="Straight Connector 921">
            <a:extLst>
              <a:ext uri="{FF2B5EF4-FFF2-40B4-BE49-F238E27FC236}">
                <a16:creationId xmlns:a16="http://schemas.microsoft.com/office/drawing/2014/main" id="{BA8A4FE1-C2F6-679A-7435-86A4BDE0362F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0166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3" name="Straight Connector 922">
            <a:extLst>
              <a:ext uri="{FF2B5EF4-FFF2-40B4-BE49-F238E27FC236}">
                <a16:creationId xmlns:a16="http://schemas.microsoft.com/office/drawing/2014/main" id="{570865FF-971C-27FD-BE3A-0578895F008A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1947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4" name="Straight Connector 923">
            <a:extLst>
              <a:ext uri="{FF2B5EF4-FFF2-40B4-BE49-F238E27FC236}">
                <a16:creationId xmlns:a16="http://schemas.microsoft.com/office/drawing/2014/main" id="{00D6D2C6-A6AD-6588-F09A-152CEE35756F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3727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AD470BEE-4109-E0A6-8256-C2D3AC2185A9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5507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93820034-E50B-DB49-AA95-BFADA4196AF3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7288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EF2056F8-27C4-6CFA-A7C1-2537A8915358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9068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F9E4C68-57F9-AAEA-5B93-D914E66BA4BA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0849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95D3B64C-4B67-76B2-3C63-458931E2E995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2629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F5C71879-88A7-8ADA-FBCC-A93412041A4E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4410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44072696-3419-1CCA-0CFF-C91CE4B3BE11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6190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07BF468D-F361-036C-D91F-4FF613442F5A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7971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C2B90F24-CEE1-BE93-E4B7-634592F2BC0A}"/>
              </a:ext>
            </a:extLst>
          </p:cNvPr>
          <p:cNvCxnSpPr>
            <a:cxnSpLocks/>
          </p:cNvCxnSpPr>
          <p:nvPr/>
        </p:nvCxnSpPr>
        <p:spPr>
          <a:xfrm>
            <a:off x="6599380" y="1920213"/>
            <a:ext cx="3054951" cy="694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6834DB3C-B8A5-8399-83A6-0590E70ACA10}"/>
              </a:ext>
            </a:extLst>
          </p:cNvPr>
          <p:cNvCxnSpPr>
            <a:cxnSpLocks/>
          </p:cNvCxnSpPr>
          <p:nvPr/>
        </p:nvCxnSpPr>
        <p:spPr>
          <a:xfrm>
            <a:off x="6599380" y="2098259"/>
            <a:ext cx="3054951" cy="5165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CF85B5B7-1614-0F5E-359F-2781333519CA}"/>
              </a:ext>
            </a:extLst>
          </p:cNvPr>
          <p:cNvCxnSpPr>
            <a:cxnSpLocks/>
          </p:cNvCxnSpPr>
          <p:nvPr/>
        </p:nvCxnSpPr>
        <p:spPr>
          <a:xfrm>
            <a:off x="6599380" y="2276305"/>
            <a:ext cx="3054951" cy="33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42B12374-F835-9613-974B-5616AE4721F3}"/>
              </a:ext>
            </a:extLst>
          </p:cNvPr>
          <p:cNvCxnSpPr>
            <a:cxnSpLocks/>
          </p:cNvCxnSpPr>
          <p:nvPr/>
        </p:nvCxnSpPr>
        <p:spPr>
          <a:xfrm>
            <a:off x="6599380" y="2454351"/>
            <a:ext cx="3054951" cy="1604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ECB0BB79-BDFD-1330-E0E3-785922D13573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76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3D6C7126-A2A7-A098-1515-2F99D4CB4BD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956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5BF122B8-4E08-07AF-9B36-1D6A5FE44C1D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737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0" name="Straight Connector 939">
            <a:extLst>
              <a:ext uri="{FF2B5EF4-FFF2-40B4-BE49-F238E27FC236}">
                <a16:creationId xmlns:a16="http://schemas.microsoft.com/office/drawing/2014/main" id="{E967050A-C7BD-C997-8FEC-DC40CDF05D8F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5517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7690DDCC-178D-4CE5-1564-6F179FBD0A1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729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40F1D41B-CC59-67DB-27A6-2BC8A2F3F916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907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3" name="Straight Connector 942">
            <a:extLst>
              <a:ext uri="{FF2B5EF4-FFF2-40B4-BE49-F238E27FC236}">
                <a16:creationId xmlns:a16="http://schemas.microsoft.com/office/drawing/2014/main" id="{84ADE7E5-CC04-1B81-C6B9-9BA36AAF1106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085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7E224194-FC72-6A69-EB12-AEACA56B1EFE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263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1E0E5979-B77D-FEBF-B778-694128CB4D6D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441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55B64635-5706-6CBC-ED67-6EDA535E61D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620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7" name="Straight Connector 946">
            <a:extLst>
              <a:ext uri="{FF2B5EF4-FFF2-40B4-BE49-F238E27FC236}">
                <a16:creationId xmlns:a16="http://schemas.microsoft.com/office/drawing/2014/main" id="{B7FA8D9C-F94B-866E-D996-12F58311EFA3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798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8" name="Straight Connector 947">
            <a:extLst>
              <a:ext uri="{FF2B5EF4-FFF2-40B4-BE49-F238E27FC236}">
                <a16:creationId xmlns:a16="http://schemas.microsoft.com/office/drawing/2014/main" id="{037720DD-57E1-1CB0-7518-CA7E6B60B000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976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D7BC1FFD-4282-E580-72CA-2699BC38ED0C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154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0" name="Straight Connector 949">
            <a:extLst>
              <a:ext uri="{FF2B5EF4-FFF2-40B4-BE49-F238E27FC236}">
                <a16:creationId xmlns:a16="http://schemas.microsoft.com/office/drawing/2014/main" id="{4AE280CC-B33D-5985-9B8E-9E2E18255269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332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1" name="Straight Connector 950">
            <a:extLst>
              <a:ext uri="{FF2B5EF4-FFF2-40B4-BE49-F238E27FC236}">
                <a16:creationId xmlns:a16="http://schemas.microsoft.com/office/drawing/2014/main" id="{667E4DFA-26D1-B56F-4D3C-D995FAD832A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51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FFDF39FA-7E4B-0387-24FC-4D351610BBF9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6883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3" name="Straight Connector 952">
            <a:extLst>
              <a:ext uri="{FF2B5EF4-FFF2-40B4-BE49-F238E27FC236}">
                <a16:creationId xmlns:a16="http://schemas.microsoft.com/office/drawing/2014/main" id="{E76574E2-964D-BD4D-E04A-CD897A272D6D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8663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4" name="Straight Connector 953">
            <a:extLst>
              <a:ext uri="{FF2B5EF4-FFF2-40B4-BE49-F238E27FC236}">
                <a16:creationId xmlns:a16="http://schemas.microsoft.com/office/drawing/2014/main" id="{747F5D05-7A33-A4A8-7A33-16A61F83269A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0443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5" name="Straight Connector 954">
            <a:extLst>
              <a:ext uri="{FF2B5EF4-FFF2-40B4-BE49-F238E27FC236}">
                <a16:creationId xmlns:a16="http://schemas.microsoft.com/office/drawing/2014/main" id="{304CFE89-0BF7-3437-8A79-CCEE274B0017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2224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6" name="Straight Connector 955">
            <a:extLst>
              <a:ext uri="{FF2B5EF4-FFF2-40B4-BE49-F238E27FC236}">
                <a16:creationId xmlns:a16="http://schemas.microsoft.com/office/drawing/2014/main" id="{5E048ADE-1FB8-2DE5-F9A2-20AC2E34A7C5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4004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7" name="Straight Connector 956">
            <a:extLst>
              <a:ext uri="{FF2B5EF4-FFF2-40B4-BE49-F238E27FC236}">
                <a16:creationId xmlns:a16="http://schemas.microsoft.com/office/drawing/2014/main" id="{64F54957-6C1F-DC20-ACF7-03507EFB575E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10937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8" name="Straight Connector 957">
            <a:extLst>
              <a:ext uri="{FF2B5EF4-FFF2-40B4-BE49-F238E27FC236}">
                <a16:creationId xmlns:a16="http://schemas.microsoft.com/office/drawing/2014/main" id="{0C0FBA01-95E3-5B39-2C43-D06B6DD99ACC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91568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9" name="Straight Connector 958">
            <a:extLst>
              <a:ext uri="{FF2B5EF4-FFF2-40B4-BE49-F238E27FC236}">
                <a16:creationId xmlns:a16="http://schemas.microsoft.com/office/drawing/2014/main" id="{A4467097-A495-0E38-0E35-56F21BE5A3E0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73763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0" name="Straight Connector 959">
            <a:extLst>
              <a:ext uri="{FF2B5EF4-FFF2-40B4-BE49-F238E27FC236}">
                <a16:creationId xmlns:a16="http://schemas.microsoft.com/office/drawing/2014/main" id="{B8796C0D-9C48-195C-BCBF-44CE9F074E3A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5595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1" name="Straight Connector 960">
            <a:extLst>
              <a:ext uri="{FF2B5EF4-FFF2-40B4-BE49-F238E27FC236}">
                <a16:creationId xmlns:a16="http://schemas.microsoft.com/office/drawing/2014/main" id="{A18A2C3D-C89E-B7CE-D307-869B36BF0985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3815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2" name="Straight Connector 961">
            <a:extLst>
              <a:ext uri="{FF2B5EF4-FFF2-40B4-BE49-F238E27FC236}">
                <a16:creationId xmlns:a16="http://schemas.microsoft.com/office/drawing/2014/main" id="{F2773103-78BA-60F9-BE42-86E93A43CBD8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2034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3" name="Straight Connector 962">
            <a:extLst>
              <a:ext uri="{FF2B5EF4-FFF2-40B4-BE49-F238E27FC236}">
                <a16:creationId xmlns:a16="http://schemas.microsoft.com/office/drawing/2014/main" id="{C09D78ED-79D1-4170-9F7F-CC2B7630D7AF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54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3AD88D4D-7C4C-F6ED-D352-29D4022DBB89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525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2114E347-1E70-42FB-506C-635D193074DF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3306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9BB020BC-BC31-FD15-42C9-346CBE474BAC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5086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7" name="Straight Connector 966">
            <a:extLst>
              <a:ext uri="{FF2B5EF4-FFF2-40B4-BE49-F238E27FC236}">
                <a16:creationId xmlns:a16="http://schemas.microsoft.com/office/drawing/2014/main" id="{1EBB3364-FEE2-5B3C-2FA1-880C83620E9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6867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3BED475A-6812-27D8-A68A-E85F11A47C3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86477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9" name="Straight Connector 968">
            <a:extLst>
              <a:ext uri="{FF2B5EF4-FFF2-40B4-BE49-F238E27FC236}">
                <a16:creationId xmlns:a16="http://schemas.microsoft.com/office/drawing/2014/main" id="{31D9BB90-B11C-2211-6029-5CBB82DCCD7D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042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0" name="Straight Connector 969">
            <a:extLst>
              <a:ext uri="{FF2B5EF4-FFF2-40B4-BE49-F238E27FC236}">
                <a16:creationId xmlns:a16="http://schemas.microsoft.com/office/drawing/2014/main" id="{5B7ECCB6-35A3-4AA8-85FF-D4FFEEB3E8B3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2208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14AA83DF-3758-1B5D-14E8-3C28E037C57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398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2" name="Straight Connector 971">
            <a:extLst>
              <a:ext uri="{FF2B5EF4-FFF2-40B4-BE49-F238E27FC236}">
                <a16:creationId xmlns:a16="http://schemas.microsoft.com/office/drawing/2014/main" id="{C99761C0-31E7-2B8A-1F8B-3665BABE2668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5769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7EFC4C78-5E89-AEC1-43C8-1A44B56099FE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7550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Straight Connector 973">
            <a:extLst>
              <a:ext uri="{FF2B5EF4-FFF2-40B4-BE49-F238E27FC236}">
                <a16:creationId xmlns:a16="http://schemas.microsoft.com/office/drawing/2014/main" id="{DF8CE911-DA15-BD13-D9BB-693C96F82A83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9330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" name="Straight Connector 974">
            <a:extLst>
              <a:ext uri="{FF2B5EF4-FFF2-40B4-BE49-F238E27FC236}">
                <a16:creationId xmlns:a16="http://schemas.microsoft.com/office/drawing/2014/main" id="{4B126A9E-147F-55E2-7663-3CFBCBE597DB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1111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6" name="Straight Connector 975">
            <a:extLst>
              <a:ext uri="{FF2B5EF4-FFF2-40B4-BE49-F238E27FC236}">
                <a16:creationId xmlns:a16="http://schemas.microsoft.com/office/drawing/2014/main" id="{B2A99CAD-2B2D-3E85-6EFE-AC288653815D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2891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7" name="Straight Connector 976">
            <a:extLst>
              <a:ext uri="{FF2B5EF4-FFF2-40B4-BE49-F238E27FC236}">
                <a16:creationId xmlns:a16="http://schemas.microsoft.com/office/drawing/2014/main" id="{20FD15CF-7A9E-1462-6617-9E7E89AE167F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4671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8" name="Straight Connector 977">
            <a:extLst>
              <a:ext uri="{FF2B5EF4-FFF2-40B4-BE49-F238E27FC236}">
                <a16:creationId xmlns:a16="http://schemas.microsoft.com/office/drawing/2014/main" id="{6DC67E4F-5362-ED3F-6273-BB1A033D753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6452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Straight Connector 978">
            <a:extLst>
              <a:ext uri="{FF2B5EF4-FFF2-40B4-BE49-F238E27FC236}">
                <a16:creationId xmlns:a16="http://schemas.microsoft.com/office/drawing/2014/main" id="{7BA2A0DD-E035-1A80-6335-C53026705311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8232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0" name="Straight Connector 979">
            <a:extLst>
              <a:ext uri="{FF2B5EF4-FFF2-40B4-BE49-F238E27FC236}">
                <a16:creationId xmlns:a16="http://schemas.microsoft.com/office/drawing/2014/main" id="{F1788D95-9572-D576-805E-339BAE634A54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30013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1" name="Straight Connector 980">
            <a:extLst>
              <a:ext uri="{FF2B5EF4-FFF2-40B4-BE49-F238E27FC236}">
                <a16:creationId xmlns:a16="http://schemas.microsoft.com/office/drawing/2014/main" id="{98151194-D533-116E-34D6-15A11234D70D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149511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2" name="Straight Connector 981">
            <a:extLst>
              <a:ext uri="{FF2B5EF4-FFF2-40B4-BE49-F238E27FC236}">
                <a16:creationId xmlns:a16="http://schemas.microsoft.com/office/drawing/2014/main" id="{E2530945-D0E4-F0FF-1F2B-0A73CAC5625D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131706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3" name="Straight Connector 982">
            <a:extLst>
              <a:ext uri="{FF2B5EF4-FFF2-40B4-BE49-F238E27FC236}">
                <a16:creationId xmlns:a16="http://schemas.microsoft.com/office/drawing/2014/main" id="{E5F8F7D9-C8E4-38C8-124B-A7E465CA7593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11390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4" name="Straight Connector 983">
            <a:extLst>
              <a:ext uri="{FF2B5EF4-FFF2-40B4-BE49-F238E27FC236}">
                <a16:creationId xmlns:a16="http://schemas.microsoft.com/office/drawing/2014/main" id="{61DD57D1-6D46-BB38-605D-EAEC0D030F0F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9609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5964B4CA-C5E7-1C8D-51CC-3BA8F9B7FF7E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7829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6" name="Straight Connector 985">
            <a:extLst>
              <a:ext uri="{FF2B5EF4-FFF2-40B4-BE49-F238E27FC236}">
                <a16:creationId xmlns:a16="http://schemas.microsoft.com/office/drawing/2014/main" id="{5644E34B-36A2-3C17-01D0-8FB1E6863919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6048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7" name="Straight Connector 986">
            <a:extLst>
              <a:ext uri="{FF2B5EF4-FFF2-40B4-BE49-F238E27FC236}">
                <a16:creationId xmlns:a16="http://schemas.microsoft.com/office/drawing/2014/main" id="{1FA6D65C-2FE9-7D18-90ED-13B8F489F19B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4268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8" name="Straight Connector 987">
            <a:extLst>
              <a:ext uri="{FF2B5EF4-FFF2-40B4-BE49-F238E27FC236}">
                <a16:creationId xmlns:a16="http://schemas.microsoft.com/office/drawing/2014/main" id="{1E2C0AF7-AFF0-54CE-AE6A-C08AC31CC0FD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2487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9" name="Straight Connector 988">
            <a:extLst>
              <a:ext uri="{FF2B5EF4-FFF2-40B4-BE49-F238E27FC236}">
                <a16:creationId xmlns:a16="http://schemas.microsoft.com/office/drawing/2014/main" id="{2C2BB303-A0D4-87C6-EAC3-16DE89D24C1C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707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0" name="Straight Connector 989">
            <a:extLst>
              <a:ext uri="{FF2B5EF4-FFF2-40B4-BE49-F238E27FC236}">
                <a16:creationId xmlns:a16="http://schemas.microsoft.com/office/drawing/2014/main" id="{6E3434FB-0960-54C9-338C-F3B49DDDDBA2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073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1" name="Straight Connector 990">
            <a:extLst>
              <a:ext uri="{FF2B5EF4-FFF2-40B4-BE49-F238E27FC236}">
                <a16:creationId xmlns:a16="http://schemas.microsoft.com/office/drawing/2014/main" id="{0C1AEEAE-F337-2178-9F44-A6C3D9F834B0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853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2" name="Straight Connector 991">
            <a:extLst>
              <a:ext uri="{FF2B5EF4-FFF2-40B4-BE49-F238E27FC236}">
                <a16:creationId xmlns:a16="http://schemas.microsoft.com/office/drawing/2014/main" id="{6825B171-39EC-384A-05F7-7A40DE9AA847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46339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3" name="Straight Connector 992">
            <a:extLst>
              <a:ext uri="{FF2B5EF4-FFF2-40B4-BE49-F238E27FC236}">
                <a16:creationId xmlns:a16="http://schemas.microsoft.com/office/drawing/2014/main" id="{64473ED6-5466-F8D8-443A-68159607F88B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64144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4" name="Straight Connector 993">
            <a:extLst>
              <a:ext uri="{FF2B5EF4-FFF2-40B4-BE49-F238E27FC236}">
                <a16:creationId xmlns:a16="http://schemas.microsoft.com/office/drawing/2014/main" id="{BA22707E-EDC4-967E-60DD-DF09F112F375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8194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5" name="Straight Connector 994">
            <a:extLst>
              <a:ext uri="{FF2B5EF4-FFF2-40B4-BE49-F238E27FC236}">
                <a16:creationId xmlns:a16="http://schemas.microsoft.com/office/drawing/2014/main" id="{CDDFB4A2-C668-02E6-D049-2CC3E147CC61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9975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6" name="Straight Connector 995">
            <a:extLst>
              <a:ext uri="{FF2B5EF4-FFF2-40B4-BE49-F238E27FC236}">
                <a16:creationId xmlns:a16="http://schemas.microsoft.com/office/drawing/2014/main" id="{4EA3B233-9573-C832-315A-4B15093B9BA2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1755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7" name="Straight Connector 996">
            <a:extLst>
              <a:ext uri="{FF2B5EF4-FFF2-40B4-BE49-F238E27FC236}">
                <a16:creationId xmlns:a16="http://schemas.microsoft.com/office/drawing/2014/main" id="{6F6A5467-6546-D056-83FC-9FCC98EEA925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35362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8" name="Straight Connector 997">
            <a:extLst>
              <a:ext uri="{FF2B5EF4-FFF2-40B4-BE49-F238E27FC236}">
                <a16:creationId xmlns:a16="http://schemas.microsoft.com/office/drawing/2014/main" id="{ED912805-A8C4-4F5B-1826-739B89FB86AD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5316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9" name="Straight Connector 998">
            <a:extLst>
              <a:ext uri="{FF2B5EF4-FFF2-40B4-BE49-F238E27FC236}">
                <a16:creationId xmlns:a16="http://schemas.microsoft.com/office/drawing/2014/main" id="{355D14AF-E702-57B3-7F45-9779BBBE1931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7097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0" name="Straight Connector 999">
            <a:extLst>
              <a:ext uri="{FF2B5EF4-FFF2-40B4-BE49-F238E27FC236}">
                <a16:creationId xmlns:a16="http://schemas.microsoft.com/office/drawing/2014/main" id="{E228CA2D-4658-CC5A-AFC2-25FE9336CEE6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8877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1" name="Straight Connector 1000">
            <a:extLst>
              <a:ext uri="{FF2B5EF4-FFF2-40B4-BE49-F238E27FC236}">
                <a16:creationId xmlns:a16="http://schemas.microsoft.com/office/drawing/2014/main" id="{90DD1122-4422-6CB1-0CBC-74A739607ADF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0658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2" name="Straight Connector 1001">
            <a:extLst>
              <a:ext uri="{FF2B5EF4-FFF2-40B4-BE49-F238E27FC236}">
                <a16:creationId xmlns:a16="http://schemas.microsoft.com/office/drawing/2014/main" id="{713D5FD0-6AFC-1145-239E-FA7D6634DDA6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2438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3" name="Straight Connector 1002">
            <a:extLst>
              <a:ext uri="{FF2B5EF4-FFF2-40B4-BE49-F238E27FC236}">
                <a16:creationId xmlns:a16="http://schemas.microsoft.com/office/drawing/2014/main" id="{82231475-8235-0077-75BB-574D2907257F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4219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4" name="Straight Connector 1003">
            <a:extLst>
              <a:ext uri="{FF2B5EF4-FFF2-40B4-BE49-F238E27FC236}">
                <a16:creationId xmlns:a16="http://schemas.microsoft.com/office/drawing/2014/main" id="{7D884772-8DD0-487C-6463-73D35A0829B7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599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5" name="Straight Connector 1004">
            <a:extLst>
              <a:ext uri="{FF2B5EF4-FFF2-40B4-BE49-F238E27FC236}">
                <a16:creationId xmlns:a16="http://schemas.microsoft.com/office/drawing/2014/main" id="{B3DE5D23-0DCE-C241-6440-DA61DFA8795E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18964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6" name="Straight Connector 1005">
            <a:extLst>
              <a:ext uri="{FF2B5EF4-FFF2-40B4-BE49-F238E27FC236}">
                <a16:creationId xmlns:a16="http://schemas.microsoft.com/office/drawing/2014/main" id="{704B8127-72D9-A2B0-2764-95B18D5E0597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171844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7" name="Straight Connector 1006">
            <a:extLst>
              <a:ext uri="{FF2B5EF4-FFF2-40B4-BE49-F238E27FC236}">
                <a16:creationId xmlns:a16="http://schemas.microsoft.com/office/drawing/2014/main" id="{A357DE9B-0CF8-09BE-0195-8C9199EF30E4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154040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8" name="Straight Connector 1007">
            <a:extLst>
              <a:ext uri="{FF2B5EF4-FFF2-40B4-BE49-F238E27FC236}">
                <a16:creationId xmlns:a16="http://schemas.microsoft.com/office/drawing/2014/main" id="{2C18834C-72C2-3332-F429-415AB991FEE3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13623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9" name="Straight Connector 1008">
            <a:extLst>
              <a:ext uri="{FF2B5EF4-FFF2-40B4-BE49-F238E27FC236}">
                <a16:creationId xmlns:a16="http://schemas.microsoft.com/office/drawing/2014/main" id="{9F670756-06C8-040F-4760-00597C0E04CD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118431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0" name="Straight Connector 1009">
            <a:extLst>
              <a:ext uri="{FF2B5EF4-FFF2-40B4-BE49-F238E27FC236}">
                <a16:creationId xmlns:a16="http://schemas.microsoft.com/office/drawing/2014/main" id="{CFCBC47B-15E3-43BA-176C-AD305B2C2B98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100626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1" name="Straight Connector 1010">
            <a:extLst>
              <a:ext uri="{FF2B5EF4-FFF2-40B4-BE49-F238E27FC236}">
                <a16:creationId xmlns:a16="http://schemas.microsoft.com/office/drawing/2014/main" id="{5E231CED-50E8-17D1-F2B5-472B21368AB6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8282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2" name="Straight Connector 1011">
            <a:extLst>
              <a:ext uri="{FF2B5EF4-FFF2-40B4-BE49-F238E27FC236}">
                <a16:creationId xmlns:a16="http://schemas.microsoft.com/office/drawing/2014/main" id="{F83E8E0E-E131-A635-00B6-D728510312AF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6501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3" name="Straight Connector 1012">
            <a:extLst>
              <a:ext uri="{FF2B5EF4-FFF2-40B4-BE49-F238E27FC236}">
                <a16:creationId xmlns:a16="http://schemas.microsoft.com/office/drawing/2014/main" id="{CD93DB83-234B-1731-E1C8-011808E0EE5E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4721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4" name="Straight Connector 1013">
            <a:extLst>
              <a:ext uri="{FF2B5EF4-FFF2-40B4-BE49-F238E27FC236}">
                <a16:creationId xmlns:a16="http://schemas.microsoft.com/office/drawing/2014/main" id="{B8892029-54E7-144A-20B4-743C088949DA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2940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5" name="Straight Connector 1014">
            <a:extLst>
              <a:ext uri="{FF2B5EF4-FFF2-40B4-BE49-F238E27FC236}">
                <a16:creationId xmlns:a16="http://schemas.microsoft.com/office/drawing/2014/main" id="{74624107-CE47-F8DA-3623-7B2BF28274D7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1160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6" name="Straight Connector 1015">
            <a:extLst>
              <a:ext uri="{FF2B5EF4-FFF2-40B4-BE49-F238E27FC236}">
                <a16:creationId xmlns:a16="http://schemas.microsoft.com/office/drawing/2014/main" id="{3FDDD7B4-9BB3-B0C4-CBFD-DB2DBB9D2277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620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7" name="Straight Connector 1016">
            <a:extLst>
              <a:ext uri="{FF2B5EF4-FFF2-40B4-BE49-F238E27FC236}">
                <a16:creationId xmlns:a16="http://schemas.microsoft.com/office/drawing/2014/main" id="{BCBBF957-F520-5F42-09C6-C8248692C579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2400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8" name="Straight Connector 1017">
            <a:extLst>
              <a:ext uri="{FF2B5EF4-FFF2-40B4-BE49-F238E27FC236}">
                <a16:creationId xmlns:a16="http://schemas.microsoft.com/office/drawing/2014/main" id="{ED3849E5-6B2B-76E2-F16D-7FB0DEBC12AE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4181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9" name="Straight Connector 1018">
            <a:extLst>
              <a:ext uri="{FF2B5EF4-FFF2-40B4-BE49-F238E27FC236}">
                <a16:creationId xmlns:a16="http://schemas.microsoft.com/office/drawing/2014/main" id="{2798A9CF-3FFB-22F8-D5CF-439BA95702C6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596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0" name="Straight Connector 1019">
            <a:extLst>
              <a:ext uri="{FF2B5EF4-FFF2-40B4-BE49-F238E27FC236}">
                <a16:creationId xmlns:a16="http://schemas.microsoft.com/office/drawing/2014/main" id="{A0EB480C-F606-82E3-4A29-5E6CE09DABC5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774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1" name="Straight Connector 1020">
            <a:extLst>
              <a:ext uri="{FF2B5EF4-FFF2-40B4-BE49-F238E27FC236}">
                <a16:creationId xmlns:a16="http://schemas.microsoft.com/office/drawing/2014/main" id="{022E9CF4-C50F-6F3C-71D2-576BA5BA004C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952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2" name="Straight Connector 1021">
            <a:extLst>
              <a:ext uri="{FF2B5EF4-FFF2-40B4-BE49-F238E27FC236}">
                <a16:creationId xmlns:a16="http://schemas.microsoft.com/office/drawing/2014/main" id="{62733BAE-2B4C-4AB9-678D-B19D9814E52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130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3" name="Straight Connector 1022">
            <a:extLst>
              <a:ext uri="{FF2B5EF4-FFF2-40B4-BE49-F238E27FC236}">
                <a16:creationId xmlns:a16="http://schemas.microsoft.com/office/drawing/2014/main" id="{A87C4105-96FF-34BD-C69C-D18928B151C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308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Connector 1023">
            <a:extLst>
              <a:ext uri="{FF2B5EF4-FFF2-40B4-BE49-F238E27FC236}">
                <a16:creationId xmlns:a16="http://schemas.microsoft.com/office/drawing/2014/main" id="{26BB2627-8A82-C7B4-EB27-16842DAF203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486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>
            <a:extLst>
              <a:ext uri="{FF2B5EF4-FFF2-40B4-BE49-F238E27FC236}">
                <a16:creationId xmlns:a16="http://schemas.microsoft.com/office/drawing/2014/main" id="{013E9209-1489-D861-E2D1-15ED35F24E41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664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6" name="Straight Connector 1025">
            <a:extLst>
              <a:ext uri="{FF2B5EF4-FFF2-40B4-BE49-F238E27FC236}">
                <a16:creationId xmlns:a16="http://schemas.microsoft.com/office/drawing/2014/main" id="{07B858B2-A8F6-3C84-3B3E-8110B13D283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842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Straight Connector 1026">
            <a:extLst>
              <a:ext uri="{FF2B5EF4-FFF2-40B4-BE49-F238E27FC236}">
                <a16:creationId xmlns:a16="http://schemas.microsoft.com/office/drawing/2014/main" id="{D7A4E790-D038-706A-0BAA-7CCAE265F3C9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2020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Straight Connector 1027">
            <a:extLst>
              <a:ext uri="{FF2B5EF4-FFF2-40B4-BE49-F238E27FC236}">
                <a16:creationId xmlns:a16="http://schemas.microsoft.com/office/drawing/2014/main" id="{37EE0986-0987-A194-A52C-09925A296859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2198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>
            <a:extLst>
              <a:ext uri="{FF2B5EF4-FFF2-40B4-BE49-F238E27FC236}">
                <a16:creationId xmlns:a16="http://schemas.microsoft.com/office/drawing/2014/main" id="{3BA4A026-4131-C33F-8D16-43BC4C511168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22978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Straight Connector 1029">
            <a:extLst>
              <a:ext uri="{FF2B5EF4-FFF2-40B4-BE49-F238E27FC236}">
                <a16:creationId xmlns:a16="http://schemas.microsoft.com/office/drawing/2014/main" id="{DEF8412F-1473-3FA3-6FF7-CCA1B5DE601E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21198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20A31E7D-88E0-17D7-46B2-C99A19298B36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19417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16F085E6-315D-8944-2A2D-8A4405FB723F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17637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162356AB-099F-338E-A4C0-3A1F8689727F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158569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Straight Connector 1033">
            <a:extLst>
              <a:ext uri="{FF2B5EF4-FFF2-40B4-BE49-F238E27FC236}">
                <a16:creationId xmlns:a16="http://schemas.microsoft.com/office/drawing/2014/main" id="{0BB5BEB8-24B9-5503-44B5-338593A6D9E3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14076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6DBCF2C4-44E0-05B1-11B8-DB7157C912B5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12296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Straight Connector 1035">
            <a:extLst>
              <a:ext uri="{FF2B5EF4-FFF2-40B4-BE49-F238E27FC236}">
                <a16:creationId xmlns:a16="http://schemas.microsoft.com/office/drawing/2014/main" id="{8D8FFAD9-8185-B20F-933A-3FDE1A9BA0E3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10515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Straight Connector 1036">
            <a:extLst>
              <a:ext uri="{FF2B5EF4-FFF2-40B4-BE49-F238E27FC236}">
                <a16:creationId xmlns:a16="http://schemas.microsoft.com/office/drawing/2014/main" id="{5011956F-B0C8-428E-0BDF-2F828E15FFF0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8735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3CE0AA6A-0152-4E9D-8A0C-6E3BD746402A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6954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9EA43C91-4F4A-AA13-BFDD-88C01C7D4D2B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5174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Straight Connector 1039">
            <a:extLst>
              <a:ext uri="{FF2B5EF4-FFF2-40B4-BE49-F238E27FC236}">
                <a16:creationId xmlns:a16="http://schemas.microsoft.com/office/drawing/2014/main" id="{1FC92AFA-D341-EC92-85A7-4B9215357E16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339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8CFD1244-9AD8-D11B-52D0-DE1C7B95DAFF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161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2" name="Straight Connector 1041">
            <a:extLst>
              <a:ext uri="{FF2B5EF4-FFF2-40B4-BE49-F238E27FC236}">
                <a16:creationId xmlns:a16="http://schemas.microsoft.com/office/drawing/2014/main" id="{D3AEB58D-4AFB-E331-6B53-8E3BA478B3EE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67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Straight Connector 1042">
            <a:extLst>
              <a:ext uri="{FF2B5EF4-FFF2-40B4-BE49-F238E27FC236}">
                <a16:creationId xmlns:a16="http://schemas.microsoft.com/office/drawing/2014/main" id="{67657D03-E601-BAEC-89CB-8C7012E96648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947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F6D47F22-7407-8A93-2022-905285067160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3728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5" name="Straight Connector 1044">
            <a:extLst>
              <a:ext uri="{FF2B5EF4-FFF2-40B4-BE49-F238E27FC236}">
                <a16:creationId xmlns:a16="http://schemas.microsoft.com/office/drawing/2014/main" id="{DA39C028-6AD2-D042-663E-A4049A140159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550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6" name="Straight Connector 1045">
            <a:extLst>
              <a:ext uri="{FF2B5EF4-FFF2-40B4-BE49-F238E27FC236}">
                <a16:creationId xmlns:a16="http://schemas.microsoft.com/office/drawing/2014/main" id="{D286B65D-D0FB-E307-DC50-6BC89F712C43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728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Straight Connector 1046">
            <a:extLst>
              <a:ext uri="{FF2B5EF4-FFF2-40B4-BE49-F238E27FC236}">
                <a16:creationId xmlns:a16="http://schemas.microsoft.com/office/drawing/2014/main" id="{93B9B5B4-733D-05A6-E6BD-1CCC9EDC8925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906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>
            <a:extLst>
              <a:ext uri="{FF2B5EF4-FFF2-40B4-BE49-F238E27FC236}">
                <a16:creationId xmlns:a16="http://schemas.microsoft.com/office/drawing/2014/main" id="{43D108E0-C3D3-186C-F1EE-5FA62695A617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084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Straight Connector 1048">
            <a:extLst>
              <a:ext uri="{FF2B5EF4-FFF2-40B4-BE49-F238E27FC236}">
                <a16:creationId xmlns:a16="http://schemas.microsoft.com/office/drawing/2014/main" id="{50BBB11E-2C33-B95E-66B8-2B09F0369301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263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6B1FA605-35EE-530A-D4D1-30B21FAC6345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441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9DAA8FFB-AD10-AD6E-413A-68CB47D4B68B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619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Connector 1051">
            <a:extLst>
              <a:ext uri="{FF2B5EF4-FFF2-40B4-BE49-F238E27FC236}">
                <a16:creationId xmlns:a16="http://schemas.microsoft.com/office/drawing/2014/main" id="{D7F04DB4-0969-2065-D011-47D8B76F5A55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7971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15F1096C-7F1A-40FF-BF29-6536AE699512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2699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Straight Connector 1053">
            <a:extLst>
              <a:ext uri="{FF2B5EF4-FFF2-40B4-BE49-F238E27FC236}">
                <a16:creationId xmlns:a16="http://schemas.microsoft.com/office/drawing/2014/main" id="{1F0DF727-92A4-8253-FA7E-22555EA7E53B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2521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Straight Connector 1054">
            <a:extLst>
              <a:ext uri="{FF2B5EF4-FFF2-40B4-BE49-F238E27FC236}">
                <a16:creationId xmlns:a16="http://schemas.microsoft.com/office/drawing/2014/main" id="{CCB1A763-E148-ED43-C5A0-7F866A334546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2343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Straight Connector 1055">
            <a:extLst>
              <a:ext uri="{FF2B5EF4-FFF2-40B4-BE49-F238E27FC236}">
                <a16:creationId xmlns:a16="http://schemas.microsoft.com/office/drawing/2014/main" id="{60AF574C-B40F-3B34-A4D3-31B0BD0351E8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2165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" name="Straight Connector 1056">
            <a:extLst>
              <a:ext uri="{FF2B5EF4-FFF2-40B4-BE49-F238E27FC236}">
                <a16:creationId xmlns:a16="http://schemas.microsoft.com/office/drawing/2014/main" id="{6412C7D6-784F-573E-1729-1D3C02390220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1987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Straight Connector 1057">
            <a:extLst>
              <a:ext uri="{FF2B5EF4-FFF2-40B4-BE49-F238E27FC236}">
                <a16:creationId xmlns:a16="http://schemas.microsoft.com/office/drawing/2014/main" id="{664B440F-074A-CD96-FE53-186C4A7EBBA5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1809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Straight Connector 1058">
            <a:extLst>
              <a:ext uri="{FF2B5EF4-FFF2-40B4-BE49-F238E27FC236}">
                <a16:creationId xmlns:a16="http://schemas.microsoft.com/office/drawing/2014/main" id="{C2C24012-B780-9D95-C59B-8A3241C81BE7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1630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Straight Connector 1059">
            <a:extLst>
              <a:ext uri="{FF2B5EF4-FFF2-40B4-BE49-F238E27FC236}">
                <a16:creationId xmlns:a16="http://schemas.microsoft.com/office/drawing/2014/main" id="{104A32F4-FDF1-5F08-134B-607F214D3764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1452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1" name="Straight Connector 1060">
            <a:extLst>
              <a:ext uri="{FF2B5EF4-FFF2-40B4-BE49-F238E27FC236}">
                <a16:creationId xmlns:a16="http://schemas.microsoft.com/office/drawing/2014/main" id="{7ED7AEDD-5C20-45E0-E024-DD77576D6A46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1274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2" name="Straight Connector 1061">
            <a:extLst>
              <a:ext uri="{FF2B5EF4-FFF2-40B4-BE49-F238E27FC236}">
                <a16:creationId xmlns:a16="http://schemas.microsoft.com/office/drawing/2014/main" id="{892DBE47-4A3C-309F-7737-EF63463EEBB4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1096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3" name="Straight Connector 1062">
            <a:extLst>
              <a:ext uri="{FF2B5EF4-FFF2-40B4-BE49-F238E27FC236}">
                <a16:creationId xmlns:a16="http://schemas.microsoft.com/office/drawing/2014/main" id="{E506476F-B1BE-38C6-B1AC-2FC5EC588A77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918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Straight Connector 1063">
            <a:extLst>
              <a:ext uri="{FF2B5EF4-FFF2-40B4-BE49-F238E27FC236}">
                <a16:creationId xmlns:a16="http://schemas.microsoft.com/office/drawing/2014/main" id="{712F8774-2614-5CAF-2E20-EFEC59C1A6E7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740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5" name="Straight Connector 1064">
            <a:extLst>
              <a:ext uri="{FF2B5EF4-FFF2-40B4-BE49-F238E27FC236}">
                <a16:creationId xmlns:a16="http://schemas.microsoft.com/office/drawing/2014/main" id="{2EAB99F1-DF0F-B6AA-A9CA-5E142D329E5F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562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6" name="Straight Connector 1065">
            <a:extLst>
              <a:ext uri="{FF2B5EF4-FFF2-40B4-BE49-F238E27FC236}">
                <a16:creationId xmlns:a16="http://schemas.microsoft.com/office/drawing/2014/main" id="{757D69C8-85E8-055B-63DF-1A765D031118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384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7" name="Straight Connector 1066">
            <a:extLst>
              <a:ext uri="{FF2B5EF4-FFF2-40B4-BE49-F238E27FC236}">
                <a16:creationId xmlns:a16="http://schemas.microsoft.com/office/drawing/2014/main" id="{A2D5D52A-7CD2-13C0-E046-D48D524BB521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206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0FD6FA50-FDCC-9648-CFBD-5A1285482CA6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28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Straight Connector 1068">
            <a:extLst>
              <a:ext uri="{FF2B5EF4-FFF2-40B4-BE49-F238E27FC236}">
                <a16:creationId xmlns:a16="http://schemas.microsoft.com/office/drawing/2014/main" id="{06A77B90-F9BA-D361-9203-07AF16040A8A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494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0" name="Straight Connector 1069">
            <a:extLst>
              <a:ext uri="{FF2B5EF4-FFF2-40B4-BE49-F238E27FC236}">
                <a16:creationId xmlns:a16="http://schemas.microsoft.com/office/drawing/2014/main" id="{00D920DC-B44E-6EE9-5BB1-68B99AFDEC23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3275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Straight Connector 1070">
            <a:extLst>
              <a:ext uri="{FF2B5EF4-FFF2-40B4-BE49-F238E27FC236}">
                <a16:creationId xmlns:a16="http://schemas.microsoft.com/office/drawing/2014/main" id="{9D9722B3-18FD-9350-6536-93EC13D0750C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505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2" name="Straight Connector 1071">
            <a:extLst>
              <a:ext uri="{FF2B5EF4-FFF2-40B4-BE49-F238E27FC236}">
                <a16:creationId xmlns:a16="http://schemas.microsoft.com/office/drawing/2014/main" id="{4F8F5032-A1D4-EC76-54D8-7669A1D7574D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683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3" name="Straight Connector 1072">
            <a:extLst>
              <a:ext uri="{FF2B5EF4-FFF2-40B4-BE49-F238E27FC236}">
                <a16:creationId xmlns:a16="http://schemas.microsoft.com/office/drawing/2014/main" id="{E2BEAB75-A1CB-A00D-8744-B53F35BAAEC7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861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Straight Connector 1073">
            <a:extLst>
              <a:ext uri="{FF2B5EF4-FFF2-40B4-BE49-F238E27FC236}">
                <a16:creationId xmlns:a16="http://schemas.microsoft.com/office/drawing/2014/main" id="{2FB9DADC-8B8F-2AEC-4F3C-A9F57CDD58FC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039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Connector 1074">
            <a:extLst>
              <a:ext uri="{FF2B5EF4-FFF2-40B4-BE49-F238E27FC236}">
                <a16:creationId xmlns:a16="http://schemas.microsoft.com/office/drawing/2014/main" id="{E53625FE-4826-861A-E469-1B41AAA077A2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217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" name="Straight Connector 1075">
            <a:extLst>
              <a:ext uri="{FF2B5EF4-FFF2-40B4-BE49-F238E27FC236}">
                <a16:creationId xmlns:a16="http://schemas.microsoft.com/office/drawing/2014/main" id="{38FF4CDC-AD0B-16A9-6C61-B9C3BBA3A8E7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3957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Straight Connector 1076">
            <a:extLst>
              <a:ext uri="{FF2B5EF4-FFF2-40B4-BE49-F238E27FC236}">
                <a16:creationId xmlns:a16="http://schemas.microsoft.com/office/drawing/2014/main" id="{BB8EC0DD-1912-8593-A073-B31AA8535114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31006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8" name="Straight Connector 1077">
            <a:extLst>
              <a:ext uri="{FF2B5EF4-FFF2-40B4-BE49-F238E27FC236}">
                <a16:creationId xmlns:a16="http://schemas.microsoft.com/office/drawing/2014/main" id="{17E0B238-E619-2D5A-EC14-592AE6BAD45D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29225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9" name="Straight Connector 1078">
            <a:extLst>
              <a:ext uri="{FF2B5EF4-FFF2-40B4-BE49-F238E27FC236}">
                <a16:creationId xmlns:a16="http://schemas.microsoft.com/office/drawing/2014/main" id="{9F222706-50DB-A8D4-870A-EFD19C7AE8A4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27445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Connector 1079">
            <a:extLst>
              <a:ext uri="{FF2B5EF4-FFF2-40B4-BE49-F238E27FC236}">
                <a16:creationId xmlns:a16="http://schemas.microsoft.com/office/drawing/2014/main" id="{75B2C257-B5D3-92EF-54B8-91D54FDBFCBD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2566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1" name="Straight Connector 1080">
            <a:extLst>
              <a:ext uri="{FF2B5EF4-FFF2-40B4-BE49-F238E27FC236}">
                <a16:creationId xmlns:a16="http://schemas.microsoft.com/office/drawing/2014/main" id="{7B57A909-1BD2-E880-6A1F-7AEA36B12CF0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23884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Connector 1081">
            <a:extLst>
              <a:ext uri="{FF2B5EF4-FFF2-40B4-BE49-F238E27FC236}">
                <a16:creationId xmlns:a16="http://schemas.microsoft.com/office/drawing/2014/main" id="{9AED6437-B2B7-E62D-893A-E85FEB4F686C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22104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3" name="Straight Connector 1082">
            <a:extLst>
              <a:ext uri="{FF2B5EF4-FFF2-40B4-BE49-F238E27FC236}">
                <a16:creationId xmlns:a16="http://schemas.microsoft.com/office/drawing/2014/main" id="{A2A5D445-67B8-E23B-4D87-C43033F9F7D6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0323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4" name="Straight Connector 1083">
            <a:extLst>
              <a:ext uri="{FF2B5EF4-FFF2-40B4-BE49-F238E27FC236}">
                <a16:creationId xmlns:a16="http://schemas.microsoft.com/office/drawing/2014/main" id="{C8728DF6-ABD0-2DE5-F103-298BA700C5E8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18543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5" name="Straight Connector 1084">
            <a:extLst>
              <a:ext uri="{FF2B5EF4-FFF2-40B4-BE49-F238E27FC236}">
                <a16:creationId xmlns:a16="http://schemas.microsoft.com/office/drawing/2014/main" id="{14A258D8-CE2E-1936-3ECC-E75A1DD99E46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16762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6" name="Straight Connector 1085">
            <a:extLst>
              <a:ext uri="{FF2B5EF4-FFF2-40B4-BE49-F238E27FC236}">
                <a16:creationId xmlns:a16="http://schemas.microsoft.com/office/drawing/2014/main" id="{026A59AC-9CF2-01E2-E114-0F599ECE36EE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14982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7" name="Straight Connector 1086">
            <a:extLst>
              <a:ext uri="{FF2B5EF4-FFF2-40B4-BE49-F238E27FC236}">
                <a16:creationId xmlns:a16="http://schemas.microsoft.com/office/drawing/2014/main" id="{E2BEAEED-AE19-F19C-6E1B-11C83021742E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13201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8" name="Straight Connector 1087">
            <a:extLst>
              <a:ext uri="{FF2B5EF4-FFF2-40B4-BE49-F238E27FC236}">
                <a16:creationId xmlns:a16="http://schemas.microsoft.com/office/drawing/2014/main" id="{665D2404-F9C0-A76C-8B56-1C4356E89B88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1142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9" name="Straight Connector 1088">
            <a:extLst>
              <a:ext uri="{FF2B5EF4-FFF2-40B4-BE49-F238E27FC236}">
                <a16:creationId xmlns:a16="http://schemas.microsoft.com/office/drawing/2014/main" id="{A395228D-6CE2-A46D-893A-515CC9FA5F3E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964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0" name="Straight Connector 1089">
            <a:extLst>
              <a:ext uri="{FF2B5EF4-FFF2-40B4-BE49-F238E27FC236}">
                <a16:creationId xmlns:a16="http://schemas.microsoft.com/office/drawing/2014/main" id="{70A23759-B7E1-65F4-A185-EC3237BE056A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786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1" name="Straight Connector 1090">
            <a:extLst>
              <a:ext uri="{FF2B5EF4-FFF2-40B4-BE49-F238E27FC236}">
                <a16:creationId xmlns:a16="http://schemas.microsoft.com/office/drawing/2014/main" id="{7A69C87A-119B-AC79-83BE-BBF34C943741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607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2" name="Straight Connector 1091">
            <a:extLst>
              <a:ext uri="{FF2B5EF4-FFF2-40B4-BE49-F238E27FC236}">
                <a16:creationId xmlns:a16="http://schemas.microsoft.com/office/drawing/2014/main" id="{E1AF741F-7963-6E03-E08C-E4CD26914043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429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3" name="Straight Connector 1092">
            <a:extLst>
              <a:ext uri="{FF2B5EF4-FFF2-40B4-BE49-F238E27FC236}">
                <a16:creationId xmlns:a16="http://schemas.microsoft.com/office/drawing/2014/main" id="{336C82CB-FF16-DB5A-81C6-1BD876606D54}"/>
              </a:ext>
            </a:extLst>
          </p:cNvPr>
          <p:cNvCxnSpPr>
            <a:cxnSpLocks/>
          </p:cNvCxnSpPr>
          <p:nvPr/>
        </p:nvCxnSpPr>
        <p:spPr>
          <a:xfrm>
            <a:off x="6599379" y="4771172"/>
            <a:ext cx="3054952" cy="251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Straight Connector 1093">
            <a:extLst>
              <a:ext uri="{FF2B5EF4-FFF2-40B4-BE49-F238E27FC236}">
                <a16:creationId xmlns:a16="http://schemas.microsoft.com/office/drawing/2014/main" id="{E3F5C6E3-5347-5300-9ECE-640675E3B63A}"/>
              </a:ext>
            </a:extLst>
          </p:cNvPr>
          <p:cNvCxnSpPr>
            <a:cxnSpLocks/>
          </p:cNvCxnSpPr>
          <p:nvPr/>
        </p:nvCxnSpPr>
        <p:spPr>
          <a:xfrm>
            <a:off x="6599379" y="4949218"/>
            <a:ext cx="3054952" cy="73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Straight Connector 1094">
            <a:extLst>
              <a:ext uri="{FF2B5EF4-FFF2-40B4-BE49-F238E27FC236}">
                <a16:creationId xmlns:a16="http://schemas.microsoft.com/office/drawing/2014/main" id="{702507DD-2901-EE9B-BBAD-5A557A427F09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1041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6" name="Straight Connector 1095">
            <a:extLst>
              <a:ext uri="{FF2B5EF4-FFF2-40B4-BE49-F238E27FC236}">
                <a16:creationId xmlns:a16="http://schemas.microsoft.com/office/drawing/2014/main" id="{F600D161-D3E5-B47D-969A-3FB414794CE2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2822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7" name="Straight Connector 1096">
            <a:extLst>
              <a:ext uri="{FF2B5EF4-FFF2-40B4-BE49-F238E27FC236}">
                <a16:creationId xmlns:a16="http://schemas.microsoft.com/office/drawing/2014/main" id="{6642E695-7711-4567-1557-25F643B172DB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4602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8" name="Straight Connector 1097">
            <a:extLst>
              <a:ext uri="{FF2B5EF4-FFF2-40B4-BE49-F238E27FC236}">
                <a16:creationId xmlns:a16="http://schemas.microsoft.com/office/drawing/2014/main" id="{01FAA3D9-2BC4-132B-2CB8-16CA83991DAA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638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Straight Connector 1098">
            <a:extLst>
              <a:ext uri="{FF2B5EF4-FFF2-40B4-BE49-F238E27FC236}">
                <a16:creationId xmlns:a16="http://schemas.microsoft.com/office/drawing/2014/main" id="{236D1DEB-94F1-C64E-29C8-FD7BF4293808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816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0" name="Straight Connector 1099">
            <a:extLst>
              <a:ext uri="{FF2B5EF4-FFF2-40B4-BE49-F238E27FC236}">
                <a16:creationId xmlns:a16="http://schemas.microsoft.com/office/drawing/2014/main" id="{B249E3E7-FE72-9170-FF73-25E6D73EBC13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9944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1" name="Straight Connector 1100">
            <a:extLst>
              <a:ext uri="{FF2B5EF4-FFF2-40B4-BE49-F238E27FC236}">
                <a16:creationId xmlns:a16="http://schemas.microsoft.com/office/drawing/2014/main" id="{6EF8450F-2FC9-311B-F709-FD89FBE45672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35020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2" name="Straight Connector 1101">
            <a:extLst>
              <a:ext uri="{FF2B5EF4-FFF2-40B4-BE49-F238E27FC236}">
                <a16:creationId xmlns:a16="http://schemas.microsoft.com/office/drawing/2014/main" id="{86103C77-45B5-AC91-43F2-98785C65CAA0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33239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3" name="Straight Connector 1102">
            <a:extLst>
              <a:ext uri="{FF2B5EF4-FFF2-40B4-BE49-F238E27FC236}">
                <a16:creationId xmlns:a16="http://schemas.microsoft.com/office/drawing/2014/main" id="{3A36C1B0-255B-7758-27E2-50A01422CE42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31459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4" name="Straight Connector 1103">
            <a:extLst>
              <a:ext uri="{FF2B5EF4-FFF2-40B4-BE49-F238E27FC236}">
                <a16:creationId xmlns:a16="http://schemas.microsoft.com/office/drawing/2014/main" id="{B07349D4-6F6E-0FF0-2D91-54D6702F322A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29678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5" name="Straight Connector 1104">
            <a:extLst>
              <a:ext uri="{FF2B5EF4-FFF2-40B4-BE49-F238E27FC236}">
                <a16:creationId xmlns:a16="http://schemas.microsoft.com/office/drawing/2014/main" id="{01522EB9-6D99-F3F7-6588-2FC0B85BD8E6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27898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6" name="Straight Connector 1105">
            <a:extLst>
              <a:ext uri="{FF2B5EF4-FFF2-40B4-BE49-F238E27FC236}">
                <a16:creationId xmlns:a16="http://schemas.microsoft.com/office/drawing/2014/main" id="{87989F0F-BBF3-C71F-EFAE-809A743B289D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26117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7" name="Straight Connector 1106">
            <a:extLst>
              <a:ext uri="{FF2B5EF4-FFF2-40B4-BE49-F238E27FC236}">
                <a16:creationId xmlns:a16="http://schemas.microsoft.com/office/drawing/2014/main" id="{00033DFD-22FF-FED1-DBEF-2AA0B2CF8A2A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4337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8" name="Straight Connector 1107">
            <a:extLst>
              <a:ext uri="{FF2B5EF4-FFF2-40B4-BE49-F238E27FC236}">
                <a16:creationId xmlns:a16="http://schemas.microsoft.com/office/drawing/2014/main" id="{351BA896-0A76-E359-7894-C0DC1DF98739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22557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9" name="Straight Connector 1108">
            <a:extLst>
              <a:ext uri="{FF2B5EF4-FFF2-40B4-BE49-F238E27FC236}">
                <a16:creationId xmlns:a16="http://schemas.microsoft.com/office/drawing/2014/main" id="{0BDDF929-6849-0B11-729A-EC25C43CFD6E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20776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0" name="Straight Connector 1109">
            <a:extLst>
              <a:ext uri="{FF2B5EF4-FFF2-40B4-BE49-F238E27FC236}">
                <a16:creationId xmlns:a16="http://schemas.microsoft.com/office/drawing/2014/main" id="{55B6FACA-5B41-F6A7-FC77-2FCF87C5B178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18996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1" name="Straight Connector 1110">
            <a:extLst>
              <a:ext uri="{FF2B5EF4-FFF2-40B4-BE49-F238E27FC236}">
                <a16:creationId xmlns:a16="http://schemas.microsoft.com/office/drawing/2014/main" id="{765094EB-4CC5-E669-C5CA-0DB6C7C6B844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1721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2" name="Straight Connector 1111">
            <a:extLst>
              <a:ext uri="{FF2B5EF4-FFF2-40B4-BE49-F238E27FC236}">
                <a16:creationId xmlns:a16="http://schemas.microsoft.com/office/drawing/2014/main" id="{5F78F6FE-8A1D-C275-B159-9D4530DE327E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1543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3" name="Straight Connector 1112">
            <a:extLst>
              <a:ext uri="{FF2B5EF4-FFF2-40B4-BE49-F238E27FC236}">
                <a16:creationId xmlns:a16="http://schemas.microsoft.com/office/drawing/2014/main" id="{703431E6-676D-15F9-FA57-01B6EC9A6C31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1365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4" name="Straight Connector 1113">
            <a:extLst>
              <a:ext uri="{FF2B5EF4-FFF2-40B4-BE49-F238E27FC236}">
                <a16:creationId xmlns:a16="http://schemas.microsoft.com/office/drawing/2014/main" id="{5231FB09-9588-128A-BFE3-A040D1D0921D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1187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5" name="Straight Connector 1114">
            <a:extLst>
              <a:ext uri="{FF2B5EF4-FFF2-40B4-BE49-F238E27FC236}">
                <a16:creationId xmlns:a16="http://schemas.microsoft.com/office/drawing/2014/main" id="{CF4F5D75-B379-E260-0A8C-C599E2723D48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1009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6" name="Straight Connector 1115">
            <a:extLst>
              <a:ext uri="{FF2B5EF4-FFF2-40B4-BE49-F238E27FC236}">
                <a16:creationId xmlns:a16="http://schemas.microsoft.com/office/drawing/2014/main" id="{470A7EAA-D261-C7D0-846D-86CE5F84A5C7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831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7" name="Straight Connector 1116">
            <a:extLst>
              <a:ext uri="{FF2B5EF4-FFF2-40B4-BE49-F238E27FC236}">
                <a16:creationId xmlns:a16="http://schemas.microsoft.com/office/drawing/2014/main" id="{0C135465-B8F3-C352-93A7-D2A4AC5B188D}"/>
              </a:ext>
            </a:extLst>
          </p:cNvPr>
          <p:cNvCxnSpPr>
            <a:cxnSpLocks/>
          </p:cNvCxnSpPr>
          <p:nvPr/>
        </p:nvCxnSpPr>
        <p:spPr>
          <a:xfrm>
            <a:off x="6599379" y="4771172"/>
            <a:ext cx="3054952" cy="653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8" name="Straight Connector 1117">
            <a:extLst>
              <a:ext uri="{FF2B5EF4-FFF2-40B4-BE49-F238E27FC236}">
                <a16:creationId xmlns:a16="http://schemas.microsoft.com/office/drawing/2014/main" id="{9034B341-7A18-CC3B-AA64-F7AC25FFE6F0}"/>
              </a:ext>
            </a:extLst>
          </p:cNvPr>
          <p:cNvCxnSpPr>
            <a:cxnSpLocks/>
          </p:cNvCxnSpPr>
          <p:nvPr/>
        </p:nvCxnSpPr>
        <p:spPr>
          <a:xfrm>
            <a:off x="6599379" y="4949218"/>
            <a:ext cx="3054952" cy="475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9" name="Straight Connector 1118">
            <a:extLst>
              <a:ext uri="{FF2B5EF4-FFF2-40B4-BE49-F238E27FC236}">
                <a16:creationId xmlns:a16="http://schemas.microsoft.com/office/drawing/2014/main" id="{05144AF3-35E7-5EF7-5991-88657239A750}"/>
              </a:ext>
            </a:extLst>
          </p:cNvPr>
          <p:cNvCxnSpPr>
            <a:cxnSpLocks/>
          </p:cNvCxnSpPr>
          <p:nvPr/>
        </p:nvCxnSpPr>
        <p:spPr>
          <a:xfrm>
            <a:off x="6599379" y="5127264"/>
            <a:ext cx="3054952" cy="297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0" name="Straight Connector 1119">
            <a:extLst>
              <a:ext uri="{FF2B5EF4-FFF2-40B4-BE49-F238E27FC236}">
                <a16:creationId xmlns:a16="http://schemas.microsoft.com/office/drawing/2014/main" id="{8C4959B3-43D1-6A34-5A40-BA0CC41E02A3}"/>
              </a:ext>
            </a:extLst>
          </p:cNvPr>
          <p:cNvCxnSpPr>
            <a:cxnSpLocks/>
          </p:cNvCxnSpPr>
          <p:nvPr/>
        </p:nvCxnSpPr>
        <p:spPr>
          <a:xfrm>
            <a:off x="6599379" y="5305310"/>
            <a:ext cx="3054952" cy="119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1" name="Straight Connector 1120">
            <a:extLst>
              <a:ext uri="{FF2B5EF4-FFF2-40B4-BE49-F238E27FC236}">
                <a16:creationId xmlns:a16="http://schemas.microsoft.com/office/drawing/2014/main" id="{80CAB338-7550-4E69-068C-37B6664A68F5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588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2" name="Straight Connector 1121">
            <a:extLst>
              <a:ext uri="{FF2B5EF4-FFF2-40B4-BE49-F238E27FC236}">
                <a16:creationId xmlns:a16="http://schemas.microsoft.com/office/drawing/2014/main" id="{3952E644-E53E-BD64-C8DC-716627D45F5D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2369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3" name="Straight Connector 1122">
            <a:extLst>
              <a:ext uri="{FF2B5EF4-FFF2-40B4-BE49-F238E27FC236}">
                <a16:creationId xmlns:a16="http://schemas.microsoft.com/office/drawing/2014/main" id="{0EA1C235-E1B6-BEE7-A810-4410820AA809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4149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4" name="Straight Connector 1123">
            <a:extLst>
              <a:ext uri="{FF2B5EF4-FFF2-40B4-BE49-F238E27FC236}">
                <a16:creationId xmlns:a16="http://schemas.microsoft.com/office/drawing/2014/main" id="{A909262A-5D9E-C025-51AF-731DB58245CC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5930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Straight Connector 1124">
            <a:extLst>
              <a:ext uri="{FF2B5EF4-FFF2-40B4-BE49-F238E27FC236}">
                <a16:creationId xmlns:a16="http://schemas.microsoft.com/office/drawing/2014/main" id="{0027DB90-CA25-EF64-3967-36A08DA2FDF9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39034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6" name="Straight Connector 1125">
            <a:extLst>
              <a:ext uri="{FF2B5EF4-FFF2-40B4-BE49-F238E27FC236}">
                <a16:creationId xmlns:a16="http://schemas.microsoft.com/office/drawing/2014/main" id="{D007698B-06F1-AB9A-E422-64CE32D5DA00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37253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" name="Straight Connector 1126">
            <a:extLst>
              <a:ext uri="{FF2B5EF4-FFF2-40B4-BE49-F238E27FC236}">
                <a16:creationId xmlns:a16="http://schemas.microsoft.com/office/drawing/2014/main" id="{BD2DF427-93A7-7D49-7E7C-42D72DD4A23C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35473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8" name="Straight Connector 1127">
            <a:extLst>
              <a:ext uri="{FF2B5EF4-FFF2-40B4-BE49-F238E27FC236}">
                <a16:creationId xmlns:a16="http://schemas.microsoft.com/office/drawing/2014/main" id="{96D8DFEC-B104-FF84-D8BC-B9164CADE133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33692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Straight Connector 1128">
            <a:extLst>
              <a:ext uri="{FF2B5EF4-FFF2-40B4-BE49-F238E27FC236}">
                <a16:creationId xmlns:a16="http://schemas.microsoft.com/office/drawing/2014/main" id="{F85DC910-937D-3A24-127D-C1D4C428A874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31912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0" name="Straight Connector 1129">
            <a:extLst>
              <a:ext uri="{FF2B5EF4-FFF2-40B4-BE49-F238E27FC236}">
                <a16:creationId xmlns:a16="http://schemas.microsoft.com/office/drawing/2014/main" id="{E3D39A57-F33D-F09B-75D5-5EE8BDA9142F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30131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1" name="Straight Connector 1130">
            <a:extLst>
              <a:ext uri="{FF2B5EF4-FFF2-40B4-BE49-F238E27FC236}">
                <a16:creationId xmlns:a16="http://schemas.microsoft.com/office/drawing/2014/main" id="{14CD66E5-4E62-50B1-3876-C2AD6AE1C081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835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2" name="Straight Connector 1131">
            <a:extLst>
              <a:ext uri="{FF2B5EF4-FFF2-40B4-BE49-F238E27FC236}">
                <a16:creationId xmlns:a16="http://schemas.microsoft.com/office/drawing/2014/main" id="{C70DEEFD-4C53-A84D-E1C3-F855F19941DF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26570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3" name="Straight Connector 1132">
            <a:extLst>
              <a:ext uri="{FF2B5EF4-FFF2-40B4-BE49-F238E27FC236}">
                <a16:creationId xmlns:a16="http://schemas.microsoft.com/office/drawing/2014/main" id="{B25B9423-E7E8-068F-26BD-604725026E65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24790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4" name="Straight Connector 1133">
            <a:extLst>
              <a:ext uri="{FF2B5EF4-FFF2-40B4-BE49-F238E27FC236}">
                <a16:creationId xmlns:a16="http://schemas.microsoft.com/office/drawing/2014/main" id="{68534909-B678-D039-5A87-91E81500EE53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23009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5" name="Straight Connector 1134">
            <a:extLst>
              <a:ext uri="{FF2B5EF4-FFF2-40B4-BE49-F238E27FC236}">
                <a16:creationId xmlns:a16="http://schemas.microsoft.com/office/drawing/2014/main" id="{3045132B-B3A7-19E4-9B32-E5B67A469D38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21229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6" name="Straight Connector 1135">
            <a:extLst>
              <a:ext uri="{FF2B5EF4-FFF2-40B4-BE49-F238E27FC236}">
                <a16:creationId xmlns:a16="http://schemas.microsoft.com/office/drawing/2014/main" id="{704E5AD6-9DA2-6C4E-49F0-136D397F4733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19448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7" name="Straight Connector 1136">
            <a:extLst>
              <a:ext uri="{FF2B5EF4-FFF2-40B4-BE49-F238E27FC236}">
                <a16:creationId xmlns:a16="http://schemas.microsoft.com/office/drawing/2014/main" id="{E6E50B63-6FA4-9E6F-9941-C7F8534F7296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17668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8" name="Straight Connector 1137">
            <a:extLst>
              <a:ext uri="{FF2B5EF4-FFF2-40B4-BE49-F238E27FC236}">
                <a16:creationId xmlns:a16="http://schemas.microsoft.com/office/drawing/2014/main" id="{C2BB80A9-60ED-B99A-A872-CC17E12EB90D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15888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9" name="Straight Connector 1138">
            <a:extLst>
              <a:ext uri="{FF2B5EF4-FFF2-40B4-BE49-F238E27FC236}">
                <a16:creationId xmlns:a16="http://schemas.microsoft.com/office/drawing/2014/main" id="{79CD669B-1D77-0135-A71F-E432F7B8B93D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14107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0" name="Straight Connector 1139">
            <a:extLst>
              <a:ext uri="{FF2B5EF4-FFF2-40B4-BE49-F238E27FC236}">
                <a16:creationId xmlns:a16="http://schemas.microsoft.com/office/drawing/2014/main" id="{0D7AE7AF-9E2C-6AE5-B23E-4D50694CA584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12327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1" name="Straight Connector 1140">
            <a:extLst>
              <a:ext uri="{FF2B5EF4-FFF2-40B4-BE49-F238E27FC236}">
                <a16:creationId xmlns:a16="http://schemas.microsoft.com/office/drawing/2014/main" id="{CD6C93B6-CE14-69F4-F142-C6B00DA3D9BB}"/>
              </a:ext>
            </a:extLst>
          </p:cNvPr>
          <p:cNvCxnSpPr>
            <a:cxnSpLocks/>
          </p:cNvCxnSpPr>
          <p:nvPr/>
        </p:nvCxnSpPr>
        <p:spPr>
          <a:xfrm>
            <a:off x="6599379" y="4771172"/>
            <a:ext cx="3054952" cy="10546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2" name="Straight Connector 1141">
            <a:extLst>
              <a:ext uri="{FF2B5EF4-FFF2-40B4-BE49-F238E27FC236}">
                <a16:creationId xmlns:a16="http://schemas.microsoft.com/office/drawing/2014/main" id="{DBFB5A3C-C953-D772-8E9F-E01DBC0A1884}"/>
              </a:ext>
            </a:extLst>
          </p:cNvPr>
          <p:cNvCxnSpPr>
            <a:cxnSpLocks/>
          </p:cNvCxnSpPr>
          <p:nvPr/>
        </p:nvCxnSpPr>
        <p:spPr>
          <a:xfrm>
            <a:off x="6599379" y="4949218"/>
            <a:ext cx="3054952" cy="876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3" name="Straight Connector 1142">
            <a:extLst>
              <a:ext uri="{FF2B5EF4-FFF2-40B4-BE49-F238E27FC236}">
                <a16:creationId xmlns:a16="http://schemas.microsoft.com/office/drawing/2014/main" id="{3D5FC506-9A09-2943-E9CF-0E7F0FB5502D}"/>
              </a:ext>
            </a:extLst>
          </p:cNvPr>
          <p:cNvCxnSpPr>
            <a:cxnSpLocks/>
          </p:cNvCxnSpPr>
          <p:nvPr/>
        </p:nvCxnSpPr>
        <p:spPr>
          <a:xfrm>
            <a:off x="6599379" y="5127264"/>
            <a:ext cx="3054952" cy="6985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4" name="Straight Connector 1143">
            <a:extLst>
              <a:ext uri="{FF2B5EF4-FFF2-40B4-BE49-F238E27FC236}">
                <a16:creationId xmlns:a16="http://schemas.microsoft.com/office/drawing/2014/main" id="{877CCAC1-D570-846D-9B28-FAAE9813F4A3}"/>
              </a:ext>
            </a:extLst>
          </p:cNvPr>
          <p:cNvCxnSpPr>
            <a:cxnSpLocks/>
          </p:cNvCxnSpPr>
          <p:nvPr/>
        </p:nvCxnSpPr>
        <p:spPr>
          <a:xfrm>
            <a:off x="6599379" y="5305310"/>
            <a:ext cx="3054952" cy="5205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5" name="Straight Connector 1144">
            <a:extLst>
              <a:ext uri="{FF2B5EF4-FFF2-40B4-BE49-F238E27FC236}">
                <a16:creationId xmlns:a16="http://schemas.microsoft.com/office/drawing/2014/main" id="{6AF53841-45DA-2813-2897-D95B605FA5C3}"/>
              </a:ext>
            </a:extLst>
          </p:cNvPr>
          <p:cNvCxnSpPr>
            <a:cxnSpLocks/>
          </p:cNvCxnSpPr>
          <p:nvPr/>
        </p:nvCxnSpPr>
        <p:spPr>
          <a:xfrm>
            <a:off x="6599379" y="5483356"/>
            <a:ext cx="3054952" cy="3424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6" name="Straight Connector 1145">
            <a:extLst>
              <a:ext uri="{FF2B5EF4-FFF2-40B4-BE49-F238E27FC236}">
                <a16:creationId xmlns:a16="http://schemas.microsoft.com/office/drawing/2014/main" id="{320E9A99-0982-5798-0585-102DF3FB5C18}"/>
              </a:ext>
            </a:extLst>
          </p:cNvPr>
          <p:cNvCxnSpPr>
            <a:cxnSpLocks/>
          </p:cNvCxnSpPr>
          <p:nvPr/>
        </p:nvCxnSpPr>
        <p:spPr>
          <a:xfrm>
            <a:off x="6599379" y="5661402"/>
            <a:ext cx="3054952" cy="1644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7" name="Straight Connector 1146">
            <a:extLst>
              <a:ext uri="{FF2B5EF4-FFF2-40B4-BE49-F238E27FC236}">
                <a16:creationId xmlns:a16="http://schemas.microsoft.com/office/drawing/2014/main" id="{B37D496F-EB24-0F85-F0EA-03C7E1FEF5F2}"/>
              </a:ext>
            </a:extLst>
          </p:cNvPr>
          <p:cNvCxnSpPr>
            <a:cxnSpLocks/>
          </p:cNvCxnSpPr>
          <p:nvPr/>
        </p:nvCxnSpPr>
        <p:spPr>
          <a:xfrm flipV="1">
            <a:off x="6599379" y="5825841"/>
            <a:ext cx="3054952" cy="136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8" name="Straight Connector 1147">
            <a:extLst>
              <a:ext uri="{FF2B5EF4-FFF2-40B4-BE49-F238E27FC236}">
                <a16:creationId xmlns:a16="http://schemas.microsoft.com/office/drawing/2014/main" id="{B58B692B-EE0D-4161-3954-BEADB95FFF87}"/>
              </a:ext>
            </a:extLst>
          </p:cNvPr>
          <p:cNvCxnSpPr>
            <a:cxnSpLocks/>
          </p:cNvCxnSpPr>
          <p:nvPr/>
        </p:nvCxnSpPr>
        <p:spPr>
          <a:xfrm flipV="1">
            <a:off x="6599379" y="5825841"/>
            <a:ext cx="3054952" cy="1916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9E1D6C03-AB07-6BD2-835F-54A109528377}"/>
              </a:ext>
            </a:extLst>
          </p:cNvPr>
          <p:cNvGrpSpPr/>
          <p:nvPr/>
        </p:nvGrpSpPr>
        <p:grpSpPr>
          <a:xfrm>
            <a:off x="3847907" y="1920417"/>
            <a:ext cx="2473919" cy="4095048"/>
            <a:chOff x="3847907" y="1920417"/>
            <a:chExt cx="2473919" cy="4095048"/>
          </a:xfrm>
        </p:grpSpPr>
        <p:cxnSp>
          <p:nvCxnSpPr>
            <p:cNvPr id="1149" name="Straight Connector 1148">
              <a:extLst>
                <a:ext uri="{FF2B5EF4-FFF2-40B4-BE49-F238E27FC236}">
                  <a16:creationId xmlns:a16="http://schemas.microsoft.com/office/drawing/2014/main" id="{250F62EC-1E9E-16FF-5396-1FCA27042A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7385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98" name="Straight Connector 1197">
              <a:extLst>
                <a:ext uri="{FF2B5EF4-FFF2-40B4-BE49-F238E27FC236}">
                  <a16:creationId xmlns:a16="http://schemas.microsoft.com/office/drawing/2014/main" id="{5DA25886-9BA9-9E28-4F12-5B7FF1E659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8840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37" name="Straight Connector 1236">
              <a:extLst>
                <a:ext uri="{FF2B5EF4-FFF2-40B4-BE49-F238E27FC236}">
                  <a16:creationId xmlns:a16="http://schemas.microsoft.com/office/drawing/2014/main" id="{7125098A-6AED-937D-0CC4-0354981CDE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0295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09" name="Straight Connector 1308">
              <a:extLst>
                <a:ext uri="{FF2B5EF4-FFF2-40B4-BE49-F238E27FC236}">
                  <a16:creationId xmlns:a16="http://schemas.microsoft.com/office/drawing/2014/main" id="{F60C6A04-18D5-A9F9-3D1A-A2D8CF2250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1749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0" name="Straight Connector 1309">
              <a:extLst>
                <a:ext uri="{FF2B5EF4-FFF2-40B4-BE49-F238E27FC236}">
                  <a16:creationId xmlns:a16="http://schemas.microsoft.com/office/drawing/2014/main" id="{1B407F54-A194-0B03-148D-F4CC85ED1E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32047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1" name="Straight Connector 1310">
              <a:extLst>
                <a:ext uri="{FF2B5EF4-FFF2-40B4-BE49-F238E27FC236}">
                  <a16:creationId xmlns:a16="http://schemas.microsoft.com/office/drawing/2014/main" id="{FBBE8601-B04A-A937-E398-D5F4605596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4659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2" name="Straight Connector 1311">
              <a:extLst>
                <a:ext uri="{FF2B5EF4-FFF2-40B4-BE49-F238E27FC236}">
                  <a16:creationId xmlns:a16="http://schemas.microsoft.com/office/drawing/2014/main" id="{2987D8D8-DAF1-C04E-FEB9-AB382CE995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6114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3" name="Straight Connector 1312">
              <a:extLst>
                <a:ext uri="{FF2B5EF4-FFF2-40B4-BE49-F238E27FC236}">
                  <a16:creationId xmlns:a16="http://schemas.microsoft.com/office/drawing/2014/main" id="{916EE646-47FA-5DAB-AA1F-775433B04A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7569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4" name="Straight Connector 1313">
              <a:extLst>
                <a:ext uri="{FF2B5EF4-FFF2-40B4-BE49-F238E27FC236}">
                  <a16:creationId xmlns:a16="http://schemas.microsoft.com/office/drawing/2014/main" id="{F3B67338-3F1A-42C0-CC7D-2763FD1EF8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9023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5" name="Straight Connector 1314">
              <a:extLst>
                <a:ext uri="{FF2B5EF4-FFF2-40B4-BE49-F238E27FC236}">
                  <a16:creationId xmlns:a16="http://schemas.microsoft.com/office/drawing/2014/main" id="{69E00294-8033-E4D7-B121-F2C099D27E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04785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6" name="Straight Connector 1315">
              <a:extLst>
                <a:ext uri="{FF2B5EF4-FFF2-40B4-BE49-F238E27FC236}">
                  <a16:creationId xmlns:a16="http://schemas.microsoft.com/office/drawing/2014/main" id="{293FC57A-34F1-85F2-66D2-722684DCB5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1933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7" name="Straight Connector 1316">
              <a:extLst>
                <a:ext uri="{FF2B5EF4-FFF2-40B4-BE49-F238E27FC236}">
                  <a16:creationId xmlns:a16="http://schemas.microsoft.com/office/drawing/2014/main" id="{3CE86384-6B17-72FF-32DE-15260C0C11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3388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8" name="Straight Connector 1317">
              <a:extLst>
                <a:ext uri="{FF2B5EF4-FFF2-40B4-BE49-F238E27FC236}">
                  <a16:creationId xmlns:a16="http://schemas.microsoft.com/office/drawing/2014/main" id="{8EB55351-E69A-239D-91A9-2C75EEB007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4842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9" name="Straight Connector 1318">
              <a:extLst>
                <a:ext uri="{FF2B5EF4-FFF2-40B4-BE49-F238E27FC236}">
                  <a16:creationId xmlns:a16="http://schemas.microsoft.com/office/drawing/2014/main" id="{A4E0A14C-9FB3-93E9-7E4B-16937491C5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62976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0" name="Straight Connector 1319">
              <a:extLst>
                <a:ext uri="{FF2B5EF4-FFF2-40B4-BE49-F238E27FC236}">
                  <a16:creationId xmlns:a16="http://schemas.microsoft.com/office/drawing/2014/main" id="{BDB3AF88-BCBC-33A5-1FA2-F5674B7564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7752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1" name="Straight Connector 1320">
              <a:extLst>
                <a:ext uri="{FF2B5EF4-FFF2-40B4-BE49-F238E27FC236}">
                  <a16:creationId xmlns:a16="http://schemas.microsoft.com/office/drawing/2014/main" id="{429F4337-3CF7-6F80-E7ED-64AF174B9A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9207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2" name="Straight Connector 1321">
              <a:extLst>
                <a:ext uri="{FF2B5EF4-FFF2-40B4-BE49-F238E27FC236}">
                  <a16:creationId xmlns:a16="http://schemas.microsoft.com/office/drawing/2014/main" id="{57AE79D4-2C23-6DDE-F812-F8C1CC9A43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30662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3" name="Straight Connector 1322">
              <a:extLst>
                <a:ext uri="{FF2B5EF4-FFF2-40B4-BE49-F238E27FC236}">
                  <a16:creationId xmlns:a16="http://schemas.microsoft.com/office/drawing/2014/main" id="{1B3648B9-8CAB-42E5-DE49-2519A02D7D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321168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4" name="Straight Connector 1323">
              <a:extLst>
                <a:ext uri="{FF2B5EF4-FFF2-40B4-BE49-F238E27FC236}">
                  <a16:creationId xmlns:a16="http://schemas.microsoft.com/office/drawing/2014/main" id="{D78F065E-4C7A-087F-555A-348372EC45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335715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5" name="Straight Connector 1324">
              <a:extLst>
                <a:ext uri="{FF2B5EF4-FFF2-40B4-BE49-F238E27FC236}">
                  <a16:creationId xmlns:a16="http://schemas.microsoft.com/office/drawing/2014/main" id="{3EF87B14-CC64-3D4E-4BAE-1B9564146E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35026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6" name="Straight Connector 1325">
              <a:extLst>
                <a:ext uri="{FF2B5EF4-FFF2-40B4-BE49-F238E27FC236}">
                  <a16:creationId xmlns:a16="http://schemas.microsoft.com/office/drawing/2014/main" id="{84E87FE6-345A-2F12-8757-FB341C538F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5605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7" name="Straight Connector 1326">
              <a:extLst>
                <a:ext uri="{FF2B5EF4-FFF2-40B4-BE49-F238E27FC236}">
                  <a16:creationId xmlns:a16="http://schemas.microsoft.com/office/drawing/2014/main" id="{0C0F14FE-78B7-D313-B265-18655C275A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7059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8" name="Straight Connector 1327">
              <a:extLst>
                <a:ext uri="{FF2B5EF4-FFF2-40B4-BE49-F238E27FC236}">
                  <a16:creationId xmlns:a16="http://schemas.microsoft.com/office/drawing/2014/main" id="{1529F91E-28FF-0D5B-4FB1-D9547314E7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8514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9" name="Straight Connector 1328">
              <a:extLst>
                <a:ext uri="{FF2B5EF4-FFF2-40B4-BE49-F238E27FC236}">
                  <a16:creationId xmlns:a16="http://schemas.microsoft.com/office/drawing/2014/main" id="{03FE8C1E-2E92-ECDF-413B-D1A9DCFC24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9969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0" name="Straight Connector 1329">
              <a:extLst>
                <a:ext uri="{FF2B5EF4-FFF2-40B4-BE49-F238E27FC236}">
                  <a16:creationId xmlns:a16="http://schemas.microsoft.com/office/drawing/2014/main" id="{CF119993-0714-FD06-742D-EF5E662F05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14242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1" name="Straight Connector 1330">
              <a:extLst>
                <a:ext uri="{FF2B5EF4-FFF2-40B4-BE49-F238E27FC236}">
                  <a16:creationId xmlns:a16="http://schemas.microsoft.com/office/drawing/2014/main" id="{AEA21A8E-0121-1E96-B642-2490F0E1E3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2879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2" name="Straight Connector 1331">
              <a:extLst>
                <a:ext uri="{FF2B5EF4-FFF2-40B4-BE49-F238E27FC236}">
                  <a16:creationId xmlns:a16="http://schemas.microsoft.com/office/drawing/2014/main" id="{EBB0C7E0-058E-3B06-6384-365DF26E29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4333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3" name="Straight Connector 1332">
              <a:extLst>
                <a:ext uri="{FF2B5EF4-FFF2-40B4-BE49-F238E27FC236}">
                  <a16:creationId xmlns:a16="http://schemas.microsoft.com/office/drawing/2014/main" id="{4AD7CBF5-2994-D516-CF71-9FD72C9EF7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5788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4" name="Straight Connector 1333">
              <a:extLst>
                <a:ext uri="{FF2B5EF4-FFF2-40B4-BE49-F238E27FC236}">
                  <a16:creationId xmlns:a16="http://schemas.microsoft.com/office/drawing/2014/main" id="{637D4DDF-EAE8-9772-6049-1FBEBCF17C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7243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5" name="Straight Connector 1334">
              <a:extLst>
                <a:ext uri="{FF2B5EF4-FFF2-40B4-BE49-F238E27FC236}">
                  <a16:creationId xmlns:a16="http://schemas.microsoft.com/office/drawing/2014/main" id="{93DA0765-0BB4-A06B-59F4-D9597578D9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8698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6" name="Straight Connector 1335">
              <a:extLst>
                <a:ext uri="{FF2B5EF4-FFF2-40B4-BE49-F238E27FC236}">
                  <a16:creationId xmlns:a16="http://schemas.microsoft.com/office/drawing/2014/main" id="{2ADDB653-F904-C962-E922-CD2F3EEC1C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0152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7" name="Straight Connector 1336">
              <a:extLst>
                <a:ext uri="{FF2B5EF4-FFF2-40B4-BE49-F238E27FC236}">
                  <a16:creationId xmlns:a16="http://schemas.microsoft.com/office/drawing/2014/main" id="{723F1A0D-5378-2B6A-F785-FDF3880E19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1607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8" name="Straight Connector 1337">
              <a:extLst>
                <a:ext uri="{FF2B5EF4-FFF2-40B4-BE49-F238E27FC236}">
                  <a16:creationId xmlns:a16="http://schemas.microsoft.com/office/drawing/2014/main" id="{BFCAE3C6-5FB6-6CB4-5D90-748D222145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3062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9" name="Straight Connector 1338">
              <a:extLst>
                <a:ext uri="{FF2B5EF4-FFF2-40B4-BE49-F238E27FC236}">
                  <a16:creationId xmlns:a16="http://schemas.microsoft.com/office/drawing/2014/main" id="{CFF0F446-5119-0A4C-930F-E8B79F2555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45172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0" name="Straight Connector 1339">
              <a:extLst>
                <a:ext uri="{FF2B5EF4-FFF2-40B4-BE49-F238E27FC236}">
                  <a16:creationId xmlns:a16="http://schemas.microsoft.com/office/drawing/2014/main" id="{9CC457F8-C9AD-F45E-33A3-E9FAA2BE83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5972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1" name="Straight Connector 1340">
              <a:extLst>
                <a:ext uri="{FF2B5EF4-FFF2-40B4-BE49-F238E27FC236}">
                  <a16:creationId xmlns:a16="http://schemas.microsoft.com/office/drawing/2014/main" id="{63F53C48-B507-6FFA-145C-9B0E81B16A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7426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2" name="Straight Connector 1341">
              <a:extLst>
                <a:ext uri="{FF2B5EF4-FFF2-40B4-BE49-F238E27FC236}">
                  <a16:creationId xmlns:a16="http://schemas.microsoft.com/office/drawing/2014/main" id="{47F8BAB3-22D7-D7A3-FB8A-3ECBD33B14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8881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3" name="Straight Connector 1342">
              <a:extLst>
                <a:ext uri="{FF2B5EF4-FFF2-40B4-BE49-F238E27FC236}">
                  <a16:creationId xmlns:a16="http://schemas.microsoft.com/office/drawing/2014/main" id="{185D2ECA-F8E3-FC56-5283-57AD3614CF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303363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4" name="Straight Connector 1343">
              <a:extLst>
                <a:ext uri="{FF2B5EF4-FFF2-40B4-BE49-F238E27FC236}">
                  <a16:creationId xmlns:a16="http://schemas.microsoft.com/office/drawing/2014/main" id="{60006AC2-CF05-2A29-8DE3-CE35FFC14A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31791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5" name="Straight Connector 1344">
              <a:extLst>
                <a:ext uri="{FF2B5EF4-FFF2-40B4-BE49-F238E27FC236}">
                  <a16:creationId xmlns:a16="http://schemas.microsoft.com/office/drawing/2014/main" id="{190CFB29-F3B6-3568-6FBC-ED37B12A1E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33245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6" name="Straight Connector 1345">
              <a:extLst>
                <a:ext uri="{FF2B5EF4-FFF2-40B4-BE49-F238E27FC236}">
                  <a16:creationId xmlns:a16="http://schemas.microsoft.com/office/drawing/2014/main" id="{1CA30F20-2BA3-DD5F-AFC9-BFACA4C378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3824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7" name="Straight Connector 1346">
              <a:extLst>
                <a:ext uri="{FF2B5EF4-FFF2-40B4-BE49-F238E27FC236}">
                  <a16:creationId xmlns:a16="http://schemas.microsoft.com/office/drawing/2014/main" id="{9BEAC9BB-832B-9C8D-0B91-32F999A78E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5279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8" name="Straight Connector 1347">
              <a:extLst>
                <a:ext uri="{FF2B5EF4-FFF2-40B4-BE49-F238E27FC236}">
                  <a16:creationId xmlns:a16="http://schemas.microsoft.com/office/drawing/2014/main" id="{AD02E995-AB23-85DA-ED32-888192168A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6734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9" name="Straight Connector 1348">
              <a:extLst>
                <a:ext uri="{FF2B5EF4-FFF2-40B4-BE49-F238E27FC236}">
                  <a16:creationId xmlns:a16="http://schemas.microsoft.com/office/drawing/2014/main" id="{6C841195-C707-C7E4-9A34-43C6C1AB64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8189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0" name="Straight Connector 1349">
              <a:extLst>
                <a:ext uri="{FF2B5EF4-FFF2-40B4-BE49-F238E27FC236}">
                  <a16:creationId xmlns:a16="http://schemas.microsoft.com/office/drawing/2014/main" id="{AABDE46B-E039-00C5-858D-38E9289E84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9643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1" name="Straight Connector 1350">
              <a:extLst>
                <a:ext uri="{FF2B5EF4-FFF2-40B4-BE49-F238E27FC236}">
                  <a16:creationId xmlns:a16="http://schemas.microsoft.com/office/drawing/2014/main" id="{B599800B-ED0A-B82F-BB8D-FC177491F6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1098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2" name="Straight Connector 1351">
              <a:extLst>
                <a:ext uri="{FF2B5EF4-FFF2-40B4-BE49-F238E27FC236}">
                  <a16:creationId xmlns:a16="http://schemas.microsoft.com/office/drawing/2014/main" id="{1A01F049-E5FD-F344-AE83-12D2FDB31A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25533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3" name="Straight Connector 1352">
              <a:extLst>
                <a:ext uri="{FF2B5EF4-FFF2-40B4-BE49-F238E27FC236}">
                  <a16:creationId xmlns:a16="http://schemas.microsoft.com/office/drawing/2014/main" id="{DB59FEC5-26FE-14B1-745E-30C94F4C1C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4008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4" name="Straight Connector 1353">
              <a:extLst>
                <a:ext uri="{FF2B5EF4-FFF2-40B4-BE49-F238E27FC236}">
                  <a16:creationId xmlns:a16="http://schemas.microsoft.com/office/drawing/2014/main" id="{A7D5962E-8E01-D4D5-6620-51DC980A31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5462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5" name="Straight Connector 1354">
              <a:extLst>
                <a:ext uri="{FF2B5EF4-FFF2-40B4-BE49-F238E27FC236}">
                  <a16:creationId xmlns:a16="http://schemas.microsoft.com/office/drawing/2014/main" id="{234558DF-FCFC-2A37-7706-C49EE0F427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69176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6" name="Straight Connector 1355">
              <a:extLst>
                <a:ext uri="{FF2B5EF4-FFF2-40B4-BE49-F238E27FC236}">
                  <a16:creationId xmlns:a16="http://schemas.microsoft.com/office/drawing/2014/main" id="{8B385EBC-AFEC-BB72-84EE-A43BC59A2A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8372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7" name="Straight Connector 1356">
              <a:extLst>
                <a:ext uri="{FF2B5EF4-FFF2-40B4-BE49-F238E27FC236}">
                  <a16:creationId xmlns:a16="http://schemas.microsoft.com/office/drawing/2014/main" id="{C224CEB6-CEFC-E2C8-0AF2-19B753FC3E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9827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8" name="Straight Connector 1357">
              <a:extLst>
                <a:ext uri="{FF2B5EF4-FFF2-40B4-BE49-F238E27FC236}">
                  <a16:creationId xmlns:a16="http://schemas.microsoft.com/office/drawing/2014/main" id="{D8993358-1461-7A00-1E24-43FDA2AA81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1282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9" name="Straight Connector 1358">
              <a:extLst>
                <a:ext uri="{FF2B5EF4-FFF2-40B4-BE49-F238E27FC236}">
                  <a16:creationId xmlns:a16="http://schemas.microsoft.com/office/drawing/2014/main" id="{C37F2F7C-8023-868C-E600-4AFD1E6DB3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27367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0" name="Straight Connector 1359">
              <a:extLst>
                <a:ext uri="{FF2B5EF4-FFF2-40B4-BE49-F238E27FC236}">
                  <a16:creationId xmlns:a16="http://schemas.microsoft.com/office/drawing/2014/main" id="{C913E383-E5DC-5B80-0AE1-69AD18CEB6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4191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1" name="Straight Connector 1360">
              <a:extLst>
                <a:ext uri="{FF2B5EF4-FFF2-40B4-BE49-F238E27FC236}">
                  <a16:creationId xmlns:a16="http://schemas.microsoft.com/office/drawing/2014/main" id="{044359F4-32E9-D233-1905-260CB0C0C7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56463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2" name="Straight Connector 1361">
              <a:extLst>
                <a:ext uri="{FF2B5EF4-FFF2-40B4-BE49-F238E27FC236}">
                  <a16:creationId xmlns:a16="http://schemas.microsoft.com/office/drawing/2014/main" id="{A145BD5D-010D-0EE8-8AB3-93569C7599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7101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3" name="Straight Connector 1362">
              <a:extLst>
                <a:ext uri="{FF2B5EF4-FFF2-40B4-BE49-F238E27FC236}">
                  <a16:creationId xmlns:a16="http://schemas.microsoft.com/office/drawing/2014/main" id="{4B12A783-05B4-E3E0-0639-CBD3BDF263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85558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4" name="Straight Connector 1363">
              <a:extLst>
                <a:ext uri="{FF2B5EF4-FFF2-40B4-BE49-F238E27FC236}">
                  <a16:creationId xmlns:a16="http://schemas.microsoft.com/office/drawing/2014/main" id="{A2D54428-E650-C101-E5E7-9EB096A9BB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300106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5" name="Straight Connector 1364">
              <a:extLst>
                <a:ext uri="{FF2B5EF4-FFF2-40B4-BE49-F238E27FC236}">
                  <a16:creationId xmlns:a16="http://schemas.microsoft.com/office/drawing/2014/main" id="{59C9C0FE-4D7E-4D00-6657-21CD476DB5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31465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6" name="Straight Connector 1365">
              <a:extLst>
                <a:ext uri="{FF2B5EF4-FFF2-40B4-BE49-F238E27FC236}">
                  <a16:creationId xmlns:a16="http://schemas.microsoft.com/office/drawing/2014/main" id="{C44C9F59-A53E-8F4E-AB68-9B1BB2A07F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0442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7" name="Straight Connector 1366">
              <a:extLst>
                <a:ext uri="{FF2B5EF4-FFF2-40B4-BE49-F238E27FC236}">
                  <a16:creationId xmlns:a16="http://schemas.microsoft.com/office/drawing/2014/main" id="{C86F26DC-CD78-94EE-E862-86B725DE28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3498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8" name="Straight Connector 1367">
              <a:extLst>
                <a:ext uri="{FF2B5EF4-FFF2-40B4-BE49-F238E27FC236}">
                  <a16:creationId xmlns:a16="http://schemas.microsoft.com/office/drawing/2014/main" id="{A279B0AB-193E-E8E9-7828-0DBE32E3ED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4953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9" name="Straight Connector 1368">
              <a:extLst>
                <a:ext uri="{FF2B5EF4-FFF2-40B4-BE49-F238E27FC236}">
                  <a16:creationId xmlns:a16="http://schemas.microsoft.com/office/drawing/2014/main" id="{CC2527BD-9B3D-0F89-FAE7-8ACCF8E9EC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6408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0" name="Straight Connector 1369">
              <a:extLst>
                <a:ext uri="{FF2B5EF4-FFF2-40B4-BE49-F238E27FC236}">
                  <a16:creationId xmlns:a16="http://schemas.microsoft.com/office/drawing/2014/main" id="{B3F82379-1719-89B0-431B-6270D694A3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7863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1" name="Straight Connector 1370">
              <a:extLst>
                <a:ext uri="{FF2B5EF4-FFF2-40B4-BE49-F238E27FC236}">
                  <a16:creationId xmlns:a16="http://schemas.microsoft.com/office/drawing/2014/main" id="{830B0D00-4821-CDCA-2CCA-7055CA3945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9318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2" name="Straight Connector 1371">
              <a:extLst>
                <a:ext uri="{FF2B5EF4-FFF2-40B4-BE49-F238E27FC236}">
                  <a16:creationId xmlns:a16="http://schemas.microsoft.com/office/drawing/2014/main" id="{094D3D28-5C43-59C7-6FC6-E2FE393AFE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0772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3" name="Straight Connector 1372">
              <a:extLst>
                <a:ext uri="{FF2B5EF4-FFF2-40B4-BE49-F238E27FC236}">
                  <a16:creationId xmlns:a16="http://schemas.microsoft.com/office/drawing/2014/main" id="{30DD2FDB-8ADA-B656-744B-85D8BABD7D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2227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4" name="Straight Connector 1373">
              <a:extLst>
                <a:ext uri="{FF2B5EF4-FFF2-40B4-BE49-F238E27FC236}">
                  <a16:creationId xmlns:a16="http://schemas.microsoft.com/office/drawing/2014/main" id="{06CA3D43-A0BC-88C3-CEF5-61C5AA467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36824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5" name="Straight Connector 1374">
              <a:extLst>
                <a:ext uri="{FF2B5EF4-FFF2-40B4-BE49-F238E27FC236}">
                  <a16:creationId xmlns:a16="http://schemas.microsoft.com/office/drawing/2014/main" id="{27787071-E1F2-30E0-4953-47793A38BC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5137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6" name="Straight Connector 1375">
              <a:extLst>
                <a:ext uri="{FF2B5EF4-FFF2-40B4-BE49-F238E27FC236}">
                  <a16:creationId xmlns:a16="http://schemas.microsoft.com/office/drawing/2014/main" id="{46C75122-B74C-B040-2C36-512B4A118A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6591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7" name="Straight Connector 1376">
              <a:extLst>
                <a:ext uri="{FF2B5EF4-FFF2-40B4-BE49-F238E27FC236}">
                  <a16:creationId xmlns:a16="http://schemas.microsoft.com/office/drawing/2014/main" id="{63AED900-7454-3EDA-4FD2-760FCEDBC4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8046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8" name="Straight Connector 1377">
              <a:extLst>
                <a:ext uri="{FF2B5EF4-FFF2-40B4-BE49-F238E27FC236}">
                  <a16:creationId xmlns:a16="http://schemas.microsoft.com/office/drawing/2014/main" id="{AA29B8E3-086D-7D41-783F-3A084EAAF3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9501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9" name="Straight Connector 1378">
              <a:extLst>
                <a:ext uri="{FF2B5EF4-FFF2-40B4-BE49-F238E27FC236}">
                  <a16:creationId xmlns:a16="http://schemas.microsoft.com/office/drawing/2014/main" id="{3AD64569-5AE1-63E1-39EB-A8DC949EA6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09563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0" name="Straight Connector 1379">
              <a:extLst>
                <a:ext uri="{FF2B5EF4-FFF2-40B4-BE49-F238E27FC236}">
                  <a16:creationId xmlns:a16="http://schemas.microsoft.com/office/drawing/2014/main" id="{F545303B-4A20-F659-704F-BBE4E73E97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2411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1" name="Straight Connector 1380">
              <a:extLst>
                <a:ext uri="{FF2B5EF4-FFF2-40B4-BE49-F238E27FC236}">
                  <a16:creationId xmlns:a16="http://schemas.microsoft.com/office/drawing/2014/main" id="{157B0865-1CEE-2860-31DF-C24C56E129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3865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2" name="Straight Connector 1381">
              <a:extLst>
                <a:ext uri="{FF2B5EF4-FFF2-40B4-BE49-F238E27FC236}">
                  <a16:creationId xmlns:a16="http://schemas.microsoft.com/office/drawing/2014/main" id="{7C31ACD5-CC50-F864-8D75-0B63DAA7D2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5320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3" name="Straight Connector 1382">
              <a:extLst>
                <a:ext uri="{FF2B5EF4-FFF2-40B4-BE49-F238E27FC236}">
                  <a16:creationId xmlns:a16="http://schemas.microsoft.com/office/drawing/2014/main" id="{706A9C6A-3DC0-8942-330F-F72EAE0469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67754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4" name="Straight Connector 1383">
              <a:extLst>
                <a:ext uri="{FF2B5EF4-FFF2-40B4-BE49-F238E27FC236}">
                  <a16:creationId xmlns:a16="http://schemas.microsoft.com/office/drawing/2014/main" id="{6B31D8EA-B92F-F39B-032A-74FF0018D7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8230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5" name="Straight Connector 1384">
              <a:extLst>
                <a:ext uri="{FF2B5EF4-FFF2-40B4-BE49-F238E27FC236}">
                  <a16:creationId xmlns:a16="http://schemas.microsoft.com/office/drawing/2014/main" id="{4167E63A-F719-E13B-4076-EDD64821A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9684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6" name="Straight Connector 1385">
              <a:extLst>
                <a:ext uri="{FF2B5EF4-FFF2-40B4-BE49-F238E27FC236}">
                  <a16:creationId xmlns:a16="http://schemas.microsoft.com/office/drawing/2014/main" id="{9346E4A0-A05A-F4B9-4397-06C69BD0D0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637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7" name="Straight Connector 1386">
              <a:extLst>
                <a:ext uri="{FF2B5EF4-FFF2-40B4-BE49-F238E27FC236}">
                  <a16:creationId xmlns:a16="http://schemas.microsoft.com/office/drawing/2014/main" id="{FC92D918-30BF-F144-24C4-9349E62075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718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8" name="Straight Connector 1387">
              <a:extLst>
                <a:ext uri="{FF2B5EF4-FFF2-40B4-BE49-F238E27FC236}">
                  <a16:creationId xmlns:a16="http://schemas.microsoft.com/office/drawing/2014/main" id="{AFAC927F-E758-FC8A-2A39-D09450F46E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3173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9" name="Straight Connector 1388">
              <a:extLst>
                <a:ext uri="{FF2B5EF4-FFF2-40B4-BE49-F238E27FC236}">
                  <a16:creationId xmlns:a16="http://schemas.microsoft.com/office/drawing/2014/main" id="{1D2B173C-F28B-F2C4-A700-9081E530DB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4628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0" name="Straight Connector 1389">
              <a:extLst>
                <a:ext uri="{FF2B5EF4-FFF2-40B4-BE49-F238E27FC236}">
                  <a16:creationId xmlns:a16="http://schemas.microsoft.com/office/drawing/2014/main" id="{E82AD200-EC4E-DDA9-590D-BF4602EF4F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6082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1" name="Straight Connector 1390">
              <a:extLst>
                <a:ext uri="{FF2B5EF4-FFF2-40B4-BE49-F238E27FC236}">
                  <a16:creationId xmlns:a16="http://schemas.microsoft.com/office/drawing/2014/main" id="{F0F7F996-EC32-5539-4BB9-9528BACC36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7537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2" name="Straight Connector 1391">
              <a:extLst>
                <a:ext uri="{FF2B5EF4-FFF2-40B4-BE49-F238E27FC236}">
                  <a16:creationId xmlns:a16="http://schemas.microsoft.com/office/drawing/2014/main" id="{A9D5E447-20D9-20B9-8CDA-59F44CDBD0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8992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3" name="Straight Connector 1392">
              <a:extLst>
                <a:ext uri="{FF2B5EF4-FFF2-40B4-BE49-F238E27FC236}">
                  <a16:creationId xmlns:a16="http://schemas.microsoft.com/office/drawing/2014/main" id="{2CF979C6-523E-F0A6-BDB8-81850EFA97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0447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4" name="Straight Connector 1393">
              <a:extLst>
                <a:ext uri="{FF2B5EF4-FFF2-40B4-BE49-F238E27FC236}">
                  <a16:creationId xmlns:a16="http://schemas.microsoft.com/office/drawing/2014/main" id="{A4AE20F6-84FC-79C1-FC45-95AED2BDD3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19019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5" name="Straight Connector 1394">
              <a:extLst>
                <a:ext uri="{FF2B5EF4-FFF2-40B4-BE49-F238E27FC236}">
                  <a16:creationId xmlns:a16="http://schemas.microsoft.com/office/drawing/2014/main" id="{D92838D0-51F5-FD9D-6B43-1295FE2F42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3356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6" name="Straight Connector 1395">
              <a:extLst>
                <a:ext uri="{FF2B5EF4-FFF2-40B4-BE49-F238E27FC236}">
                  <a16:creationId xmlns:a16="http://schemas.microsoft.com/office/drawing/2014/main" id="{622EBFAA-6AAA-50DE-2F8A-E8877D34A5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4811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7" name="Straight Connector 1396">
              <a:extLst>
                <a:ext uri="{FF2B5EF4-FFF2-40B4-BE49-F238E27FC236}">
                  <a16:creationId xmlns:a16="http://schemas.microsoft.com/office/drawing/2014/main" id="{4E493CA3-E522-D369-91C2-629F210739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6266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8" name="Straight Connector 1397">
              <a:extLst>
                <a:ext uri="{FF2B5EF4-FFF2-40B4-BE49-F238E27FC236}">
                  <a16:creationId xmlns:a16="http://schemas.microsoft.com/office/drawing/2014/main" id="{DA894451-100E-8BE1-1987-D3A6E74126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7721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9" name="Straight Connector 1398">
              <a:extLst>
                <a:ext uri="{FF2B5EF4-FFF2-40B4-BE49-F238E27FC236}">
                  <a16:creationId xmlns:a16="http://schemas.microsoft.com/office/drawing/2014/main" id="{936D41AE-E498-D0B8-C9DD-1086E715AC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91758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0" name="Straight Connector 1399">
              <a:extLst>
                <a:ext uri="{FF2B5EF4-FFF2-40B4-BE49-F238E27FC236}">
                  <a16:creationId xmlns:a16="http://schemas.microsoft.com/office/drawing/2014/main" id="{3653BA9F-25E3-4AA6-38C8-358C09231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0630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1" name="Straight Connector 1400">
              <a:extLst>
                <a:ext uri="{FF2B5EF4-FFF2-40B4-BE49-F238E27FC236}">
                  <a16:creationId xmlns:a16="http://schemas.microsoft.com/office/drawing/2014/main" id="{3A0F25AC-8C67-E848-B9BB-0B47EE0C81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2085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2" name="Straight Connector 1401">
              <a:extLst>
                <a:ext uri="{FF2B5EF4-FFF2-40B4-BE49-F238E27FC236}">
                  <a16:creationId xmlns:a16="http://schemas.microsoft.com/office/drawing/2014/main" id="{8DA511FD-E3E7-1E51-C239-F33031B9D9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3540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3" name="Straight Connector 1402">
              <a:extLst>
                <a:ext uri="{FF2B5EF4-FFF2-40B4-BE49-F238E27FC236}">
                  <a16:creationId xmlns:a16="http://schemas.microsoft.com/office/drawing/2014/main" id="{7293D05D-CE64-E4F3-BBEC-8A907F8727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49949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4" name="Straight Connector 1403">
              <a:extLst>
                <a:ext uri="{FF2B5EF4-FFF2-40B4-BE49-F238E27FC236}">
                  <a16:creationId xmlns:a16="http://schemas.microsoft.com/office/drawing/2014/main" id="{B8F90826-88F4-5C49-434D-129E62CC70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6449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5" name="Straight Connector 1404">
              <a:extLst>
                <a:ext uri="{FF2B5EF4-FFF2-40B4-BE49-F238E27FC236}">
                  <a16:creationId xmlns:a16="http://schemas.microsoft.com/office/drawing/2014/main" id="{0C4DC2AF-D55F-D6F2-329B-E79343D966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7904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6" name="Straight Connector 1405">
              <a:extLst>
                <a:ext uri="{FF2B5EF4-FFF2-40B4-BE49-F238E27FC236}">
                  <a16:creationId xmlns:a16="http://schemas.microsoft.com/office/drawing/2014/main" id="{E40D124D-4650-405C-EF8B-05790B07B08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516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7" name="Straight Connector 1406">
              <a:extLst>
                <a:ext uri="{FF2B5EF4-FFF2-40B4-BE49-F238E27FC236}">
                  <a16:creationId xmlns:a16="http://schemas.microsoft.com/office/drawing/2014/main" id="{C03F11F7-D8C2-C79E-FEBE-CB3620938D0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61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8" name="Straight Connector 1407">
              <a:extLst>
                <a:ext uri="{FF2B5EF4-FFF2-40B4-BE49-F238E27FC236}">
                  <a16:creationId xmlns:a16="http://schemas.microsoft.com/office/drawing/2014/main" id="{3AAD868C-B710-2A93-147A-0F9493DBD8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392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9" name="Straight Connector 1408">
              <a:extLst>
                <a:ext uri="{FF2B5EF4-FFF2-40B4-BE49-F238E27FC236}">
                  <a16:creationId xmlns:a16="http://schemas.microsoft.com/office/drawing/2014/main" id="{970EF9CA-CFF6-E8EC-AA9E-24208AEA66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847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0" name="Straight Connector 1409">
              <a:extLst>
                <a:ext uri="{FF2B5EF4-FFF2-40B4-BE49-F238E27FC236}">
                  <a16:creationId xmlns:a16="http://schemas.microsoft.com/office/drawing/2014/main" id="{988EF138-6058-F4DC-92E8-956F7488E4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4302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1" name="Straight Connector 1410">
              <a:extLst>
                <a:ext uri="{FF2B5EF4-FFF2-40B4-BE49-F238E27FC236}">
                  <a16:creationId xmlns:a16="http://schemas.microsoft.com/office/drawing/2014/main" id="{A64B9180-166F-BEB9-838E-2AFC59AED1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5757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2" name="Straight Connector 1411">
              <a:extLst>
                <a:ext uri="{FF2B5EF4-FFF2-40B4-BE49-F238E27FC236}">
                  <a16:creationId xmlns:a16="http://schemas.microsoft.com/office/drawing/2014/main" id="{77D3EE9A-9775-6582-43CB-D49A3CF2E0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7211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3" name="Straight Connector 1412">
              <a:extLst>
                <a:ext uri="{FF2B5EF4-FFF2-40B4-BE49-F238E27FC236}">
                  <a16:creationId xmlns:a16="http://schemas.microsoft.com/office/drawing/2014/main" id="{366201B4-03E7-92C9-31BE-98D886B2E0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8666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4" name="Straight Connector 1413">
              <a:extLst>
                <a:ext uri="{FF2B5EF4-FFF2-40B4-BE49-F238E27FC236}">
                  <a16:creationId xmlns:a16="http://schemas.microsoft.com/office/drawing/2014/main" id="{9B69E504-3AA2-F208-21D5-1AB8E4DDC0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01215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5" name="Straight Connector 1414">
              <a:extLst>
                <a:ext uri="{FF2B5EF4-FFF2-40B4-BE49-F238E27FC236}">
                  <a16:creationId xmlns:a16="http://schemas.microsoft.com/office/drawing/2014/main" id="{0E21C0F3-16A9-1B20-0254-55D4963992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1576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6" name="Straight Connector 1415">
              <a:extLst>
                <a:ext uri="{FF2B5EF4-FFF2-40B4-BE49-F238E27FC236}">
                  <a16:creationId xmlns:a16="http://schemas.microsoft.com/office/drawing/2014/main" id="{F490A229-2EB0-4DA6-0C72-F12DA37122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3031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7" name="Straight Connector 1416">
              <a:extLst>
                <a:ext uri="{FF2B5EF4-FFF2-40B4-BE49-F238E27FC236}">
                  <a16:creationId xmlns:a16="http://schemas.microsoft.com/office/drawing/2014/main" id="{63D73AD4-3B9A-84F3-4053-63616FBA64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4485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8" name="Straight Connector 1417">
              <a:extLst>
                <a:ext uri="{FF2B5EF4-FFF2-40B4-BE49-F238E27FC236}">
                  <a16:creationId xmlns:a16="http://schemas.microsoft.com/office/drawing/2014/main" id="{334FC4E8-58D5-3921-0BB1-F47FE872C1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5940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9" name="Straight Connector 1418">
              <a:extLst>
                <a:ext uri="{FF2B5EF4-FFF2-40B4-BE49-F238E27FC236}">
                  <a16:creationId xmlns:a16="http://schemas.microsoft.com/office/drawing/2014/main" id="{34857ECA-7817-BD6A-E62D-E3FD8AEA43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73953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0" name="Straight Connector 1419">
              <a:extLst>
                <a:ext uri="{FF2B5EF4-FFF2-40B4-BE49-F238E27FC236}">
                  <a16:creationId xmlns:a16="http://schemas.microsoft.com/office/drawing/2014/main" id="{D105F7ED-1266-580F-D690-1A2EC29104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8850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1" name="Straight Connector 1420">
              <a:extLst>
                <a:ext uri="{FF2B5EF4-FFF2-40B4-BE49-F238E27FC236}">
                  <a16:creationId xmlns:a16="http://schemas.microsoft.com/office/drawing/2014/main" id="{AD2B8476-5BB7-6FD7-5B88-1075FE5E1D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0304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2" name="Straight Connector 1421">
              <a:extLst>
                <a:ext uri="{FF2B5EF4-FFF2-40B4-BE49-F238E27FC236}">
                  <a16:creationId xmlns:a16="http://schemas.microsoft.com/office/drawing/2014/main" id="{5AFD9BF9-B35C-DCB5-16CB-169C75DECE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1759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3" name="Straight Connector 1422">
              <a:extLst>
                <a:ext uri="{FF2B5EF4-FFF2-40B4-BE49-F238E27FC236}">
                  <a16:creationId xmlns:a16="http://schemas.microsoft.com/office/drawing/2014/main" id="{EAB8D167-30F8-7FD2-4926-CCB85768F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32145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4" name="Straight Connector 1423">
              <a:extLst>
                <a:ext uri="{FF2B5EF4-FFF2-40B4-BE49-F238E27FC236}">
                  <a16:creationId xmlns:a16="http://schemas.microsoft.com/office/drawing/2014/main" id="{13365100-7713-4885-DE2C-68ED157B17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4669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5" name="Straight Connector 1424">
              <a:extLst>
                <a:ext uri="{FF2B5EF4-FFF2-40B4-BE49-F238E27FC236}">
                  <a16:creationId xmlns:a16="http://schemas.microsoft.com/office/drawing/2014/main" id="{AFE601FC-BE32-B3E2-C4A9-5675EC5E59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6124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6" name="Straight Connector 1425">
              <a:extLst>
                <a:ext uri="{FF2B5EF4-FFF2-40B4-BE49-F238E27FC236}">
                  <a16:creationId xmlns:a16="http://schemas.microsoft.com/office/drawing/2014/main" id="{60850397-C871-0A7D-DB91-DD20B4070E4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3297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7" name="Straight Connector 1426">
              <a:extLst>
                <a:ext uri="{FF2B5EF4-FFF2-40B4-BE49-F238E27FC236}">
                  <a16:creationId xmlns:a16="http://schemas.microsoft.com/office/drawing/2014/main" id="{62EE47DD-3531-C13D-8AB1-20204665261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842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8" name="Straight Connector 1427">
              <a:extLst>
                <a:ext uri="{FF2B5EF4-FFF2-40B4-BE49-F238E27FC236}">
                  <a16:creationId xmlns:a16="http://schemas.microsoft.com/office/drawing/2014/main" id="{B32AC13B-9F92-6271-BD10-05CF652266E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387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9" name="Straight Connector 1428">
              <a:extLst>
                <a:ext uri="{FF2B5EF4-FFF2-40B4-BE49-F238E27FC236}">
                  <a16:creationId xmlns:a16="http://schemas.microsoft.com/office/drawing/2014/main" id="{489DB980-B172-9F9B-94F2-A0A7D03007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067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0" name="Straight Connector 1429">
              <a:extLst>
                <a:ext uri="{FF2B5EF4-FFF2-40B4-BE49-F238E27FC236}">
                  <a16:creationId xmlns:a16="http://schemas.microsoft.com/office/drawing/2014/main" id="{F8FE08F4-8549-809C-4188-0FC676A770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2521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1" name="Straight Connector 1430">
              <a:extLst>
                <a:ext uri="{FF2B5EF4-FFF2-40B4-BE49-F238E27FC236}">
                  <a16:creationId xmlns:a16="http://schemas.microsoft.com/office/drawing/2014/main" id="{7BC8DF17-09C1-EB6E-025C-24B3BBECAE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3976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2" name="Straight Connector 1431">
              <a:extLst>
                <a:ext uri="{FF2B5EF4-FFF2-40B4-BE49-F238E27FC236}">
                  <a16:creationId xmlns:a16="http://schemas.microsoft.com/office/drawing/2014/main" id="{A5C514C9-3038-489D-BDA3-A8F52BA6A1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5431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3" name="Straight Connector 1432">
              <a:extLst>
                <a:ext uri="{FF2B5EF4-FFF2-40B4-BE49-F238E27FC236}">
                  <a16:creationId xmlns:a16="http://schemas.microsoft.com/office/drawing/2014/main" id="{E9350CCB-DAD1-885C-AB0C-78BD0C08B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6886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4" name="Straight Connector 1433">
              <a:extLst>
                <a:ext uri="{FF2B5EF4-FFF2-40B4-BE49-F238E27FC236}">
                  <a16:creationId xmlns:a16="http://schemas.microsoft.com/office/drawing/2014/main" id="{52406B25-4080-17AA-1997-CE893BDE95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83410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5" name="Straight Connector 1434">
              <a:extLst>
                <a:ext uri="{FF2B5EF4-FFF2-40B4-BE49-F238E27FC236}">
                  <a16:creationId xmlns:a16="http://schemas.microsoft.com/office/drawing/2014/main" id="{4719A7F6-FCAB-F2B9-193B-6E04D1D1F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9795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6" name="Straight Connector 1435">
              <a:extLst>
                <a:ext uri="{FF2B5EF4-FFF2-40B4-BE49-F238E27FC236}">
                  <a16:creationId xmlns:a16="http://schemas.microsoft.com/office/drawing/2014/main" id="{B70C56DC-FB1C-E83A-3638-30CFDD9C52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1250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7" name="Straight Connector 1436">
              <a:extLst>
                <a:ext uri="{FF2B5EF4-FFF2-40B4-BE49-F238E27FC236}">
                  <a16:creationId xmlns:a16="http://schemas.microsoft.com/office/drawing/2014/main" id="{6CBDC7D5-439A-8713-9489-1318EBC234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2705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8" name="Straight Connector 1437">
              <a:extLst>
                <a:ext uri="{FF2B5EF4-FFF2-40B4-BE49-F238E27FC236}">
                  <a16:creationId xmlns:a16="http://schemas.microsoft.com/office/drawing/2014/main" id="{CFD50492-14EB-01F5-D1E5-9250F4C684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4160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9" name="Straight Connector 1438">
              <a:extLst>
                <a:ext uri="{FF2B5EF4-FFF2-40B4-BE49-F238E27FC236}">
                  <a16:creationId xmlns:a16="http://schemas.microsoft.com/office/drawing/2014/main" id="{8C9CEDE2-9DBF-6896-B404-9B845D5D8E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56149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0" name="Straight Connector 1439">
              <a:extLst>
                <a:ext uri="{FF2B5EF4-FFF2-40B4-BE49-F238E27FC236}">
                  <a16:creationId xmlns:a16="http://schemas.microsoft.com/office/drawing/2014/main" id="{1E67A174-80B4-C726-3E02-BC90751457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7069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1" name="Straight Connector 1440">
              <a:extLst>
                <a:ext uri="{FF2B5EF4-FFF2-40B4-BE49-F238E27FC236}">
                  <a16:creationId xmlns:a16="http://schemas.microsoft.com/office/drawing/2014/main" id="{76D19E8B-F734-6501-1184-748953276A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8524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2" name="Straight Connector 1441">
              <a:extLst>
                <a:ext uri="{FF2B5EF4-FFF2-40B4-BE49-F238E27FC236}">
                  <a16:creationId xmlns:a16="http://schemas.microsoft.com/office/drawing/2014/main" id="{B802A625-7F01-A568-53AA-E8DFE441BD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9979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3" name="Straight Connector 1442">
              <a:extLst>
                <a:ext uri="{FF2B5EF4-FFF2-40B4-BE49-F238E27FC236}">
                  <a16:creationId xmlns:a16="http://schemas.microsoft.com/office/drawing/2014/main" id="{ADF1D8DA-9431-4A15-5DF0-6B9D8C4BD9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214340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4" name="Straight Connector 1443">
              <a:extLst>
                <a:ext uri="{FF2B5EF4-FFF2-40B4-BE49-F238E27FC236}">
                  <a16:creationId xmlns:a16="http://schemas.microsoft.com/office/drawing/2014/main" id="{DDF7771F-A92E-A9E5-D68D-2FA5CA7C2A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22888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5" name="Straight Connector 1444">
              <a:extLst>
                <a:ext uri="{FF2B5EF4-FFF2-40B4-BE49-F238E27FC236}">
                  <a16:creationId xmlns:a16="http://schemas.microsoft.com/office/drawing/2014/main" id="{FB530D82-F5B2-D4FD-664A-120670E89D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24343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6" name="Straight Connector 1445">
              <a:extLst>
                <a:ext uri="{FF2B5EF4-FFF2-40B4-BE49-F238E27FC236}">
                  <a16:creationId xmlns:a16="http://schemas.microsoft.com/office/drawing/2014/main" id="{70951BFB-164F-8019-6E53-F1DC1D2E0F8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5077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7" name="Straight Connector 1446">
              <a:extLst>
                <a:ext uri="{FF2B5EF4-FFF2-40B4-BE49-F238E27FC236}">
                  <a16:creationId xmlns:a16="http://schemas.microsoft.com/office/drawing/2014/main" id="{5950C3FD-9509-4AA9-7A10-1610EB5AE87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3622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8" name="Straight Connector 1447">
              <a:extLst>
                <a:ext uri="{FF2B5EF4-FFF2-40B4-BE49-F238E27FC236}">
                  <a16:creationId xmlns:a16="http://schemas.microsoft.com/office/drawing/2014/main" id="{081943A4-E322-9ABA-74FC-C920778A70A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168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9" name="Straight Connector 1448">
              <a:extLst>
                <a:ext uri="{FF2B5EF4-FFF2-40B4-BE49-F238E27FC236}">
                  <a16:creationId xmlns:a16="http://schemas.microsoft.com/office/drawing/2014/main" id="{E1BCA8F2-28E7-4B41-E2F9-5D0BC9758F2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713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0" name="Straight Connector 1449">
              <a:extLst>
                <a:ext uri="{FF2B5EF4-FFF2-40B4-BE49-F238E27FC236}">
                  <a16:creationId xmlns:a16="http://schemas.microsoft.com/office/drawing/2014/main" id="{471D83C6-C1A4-2B5E-861C-E25068D0E5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7414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1" name="Straight Connector 1450">
              <a:extLst>
                <a:ext uri="{FF2B5EF4-FFF2-40B4-BE49-F238E27FC236}">
                  <a16:creationId xmlns:a16="http://schemas.microsoft.com/office/drawing/2014/main" id="{A9E1A119-0498-C443-4C1B-C36411BC84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2196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2" name="Straight Connector 1451">
              <a:extLst>
                <a:ext uri="{FF2B5EF4-FFF2-40B4-BE49-F238E27FC236}">
                  <a16:creationId xmlns:a16="http://schemas.microsoft.com/office/drawing/2014/main" id="{AC3A3C54-F731-4F5B-A4B1-018C35084B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3651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3" name="Straight Connector 1452">
              <a:extLst>
                <a:ext uri="{FF2B5EF4-FFF2-40B4-BE49-F238E27FC236}">
                  <a16:creationId xmlns:a16="http://schemas.microsoft.com/office/drawing/2014/main" id="{7A287027-1035-FD75-A3FB-42BA8EF877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5105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4" name="Straight Connector 1453">
              <a:extLst>
                <a:ext uri="{FF2B5EF4-FFF2-40B4-BE49-F238E27FC236}">
                  <a16:creationId xmlns:a16="http://schemas.microsoft.com/office/drawing/2014/main" id="{A9677CF2-882C-6078-D571-42A984C3F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6560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5" name="Straight Connector 1454">
              <a:extLst>
                <a:ext uri="{FF2B5EF4-FFF2-40B4-BE49-F238E27FC236}">
                  <a16:creationId xmlns:a16="http://schemas.microsoft.com/office/drawing/2014/main" id="{69400B5E-8866-5457-6D99-2973708093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8015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6" name="Straight Connector 1455">
              <a:extLst>
                <a:ext uri="{FF2B5EF4-FFF2-40B4-BE49-F238E27FC236}">
                  <a16:creationId xmlns:a16="http://schemas.microsoft.com/office/drawing/2014/main" id="{B9D46188-9765-B84A-604C-FD7180E83C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9470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7" name="Straight Connector 1456">
              <a:extLst>
                <a:ext uri="{FF2B5EF4-FFF2-40B4-BE49-F238E27FC236}">
                  <a16:creationId xmlns:a16="http://schemas.microsoft.com/office/drawing/2014/main" id="{D97A9C04-6118-C421-F6EC-D801A7C3EB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0924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8" name="Straight Connector 1457">
              <a:extLst>
                <a:ext uri="{FF2B5EF4-FFF2-40B4-BE49-F238E27FC236}">
                  <a16:creationId xmlns:a16="http://schemas.microsoft.com/office/drawing/2014/main" id="{CE0988D4-B065-C07F-C517-D83760BF3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23797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9" name="Straight Connector 1458">
              <a:extLst>
                <a:ext uri="{FF2B5EF4-FFF2-40B4-BE49-F238E27FC236}">
                  <a16:creationId xmlns:a16="http://schemas.microsoft.com/office/drawing/2014/main" id="{CB7CC7B5-F4AC-BBB5-326F-33B193DF80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3834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0" name="Straight Connector 1459">
              <a:extLst>
                <a:ext uri="{FF2B5EF4-FFF2-40B4-BE49-F238E27FC236}">
                  <a16:creationId xmlns:a16="http://schemas.microsoft.com/office/drawing/2014/main" id="{B02CD9C3-93F6-8ADE-B16A-31C10A0DC8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5289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1" name="Straight Connector 1460">
              <a:extLst>
                <a:ext uri="{FF2B5EF4-FFF2-40B4-BE49-F238E27FC236}">
                  <a16:creationId xmlns:a16="http://schemas.microsoft.com/office/drawing/2014/main" id="{01BA3C2C-BEBC-CE77-30CE-DCEC76959D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6744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2" name="Straight Connector 1461">
              <a:extLst>
                <a:ext uri="{FF2B5EF4-FFF2-40B4-BE49-F238E27FC236}">
                  <a16:creationId xmlns:a16="http://schemas.microsoft.com/office/drawing/2014/main" id="{BEAE69A7-3936-CDD2-EBBB-16FCBD58B4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8198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3" name="Straight Connector 1462">
              <a:extLst>
                <a:ext uri="{FF2B5EF4-FFF2-40B4-BE49-F238E27FC236}">
                  <a16:creationId xmlns:a16="http://schemas.microsoft.com/office/drawing/2014/main" id="{3EF6F266-911C-9D54-88A2-10D5A4F5BA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96535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4" name="Straight Connector 1463">
              <a:extLst>
                <a:ext uri="{FF2B5EF4-FFF2-40B4-BE49-F238E27FC236}">
                  <a16:creationId xmlns:a16="http://schemas.microsoft.com/office/drawing/2014/main" id="{4B645280-3F3C-C192-FEC3-91692AFABC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21108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5" name="Straight Connector 1464">
              <a:extLst>
                <a:ext uri="{FF2B5EF4-FFF2-40B4-BE49-F238E27FC236}">
                  <a16:creationId xmlns:a16="http://schemas.microsoft.com/office/drawing/2014/main" id="{57E16B3B-F911-CBB9-0EF9-E581DDDC58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22563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6" name="Straight Connector 1465">
              <a:extLst>
                <a:ext uri="{FF2B5EF4-FFF2-40B4-BE49-F238E27FC236}">
                  <a16:creationId xmlns:a16="http://schemas.microsoft.com/office/drawing/2014/main" id="{1EB3ABA2-CCC0-01AA-63C0-8149C6AC86D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6858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7" name="Straight Connector 1466">
              <a:extLst>
                <a:ext uri="{FF2B5EF4-FFF2-40B4-BE49-F238E27FC236}">
                  <a16:creationId xmlns:a16="http://schemas.microsoft.com/office/drawing/2014/main" id="{4F9BE3DF-0134-2944-D5B4-529ED4EEC8C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5403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8" name="Straight Connector 1467">
              <a:extLst>
                <a:ext uri="{FF2B5EF4-FFF2-40B4-BE49-F238E27FC236}">
                  <a16:creationId xmlns:a16="http://schemas.microsoft.com/office/drawing/2014/main" id="{983051EB-58EB-E50D-D631-AA99D9A10B9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3948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9" name="Straight Connector 1468">
              <a:extLst>
                <a:ext uri="{FF2B5EF4-FFF2-40B4-BE49-F238E27FC236}">
                  <a16:creationId xmlns:a16="http://schemas.microsoft.com/office/drawing/2014/main" id="{9080BFC4-8DE9-20E5-C164-A5ACA973E37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493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0" name="Straight Connector 1469">
              <a:extLst>
                <a:ext uri="{FF2B5EF4-FFF2-40B4-BE49-F238E27FC236}">
                  <a16:creationId xmlns:a16="http://schemas.microsoft.com/office/drawing/2014/main" id="{93F320FE-ABBF-EA15-90DE-9DAF959BF95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038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1" name="Straight Connector 1470">
              <a:extLst>
                <a:ext uri="{FF2B5EF4-FFF2-40B4-BE49-F238E27FC236}">
                  <a16:creationId xmlns:a16="http://schemas.microsoft.com/office/drawing/2014/main" id="{91C34D51-3C1D-AF36-9F6E-D749455876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415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2" name="Straight Connector 1471">
              <a:extLst>
                <a:ext uri="{FF2B5EF4-FFF2-40B4-BE49-F238E27FC236}">
                  <a16:creationId xmlns:a16="http://schemas.microsoft.com/office/drawing/2014/main" id="{F20675F6-D7C7-76A3-C79D-75081FD09D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870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3" name="Straight Connector 1472">
              <a:extLst>
                <a:ext uri="{FF2B5EF4-FFF2-40B4-BE49-F238E27FC236}">
                  <a16:creationId xmlns:a16="http://schemas.microsoft.com/office/drawing/2014/main" id="{36D47C69-77AE-5484-D6CD-6418417045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3325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4" name="Straight Connector 1473">
              <a:extLst>
                <a:ext uri="{FF2B5EF4-FFF2-40B4-BE49-F238E27FC236}">
                  <a16:creationId xmlns:a16="http://schemas.microsoft.com/office/drawing/2014/main" id="{89721A31-9D96-8E9D-FBB6-CE5598BBE7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4780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5" name="Straight Connector 1474">
              <a:extLst>
                <a:ext uri="{FF2B5EF4-FFF2-40B4-BE49-F238E27FC236}">
                  <a16:creationId xmlns:a16="http://schemas.microsoft.com/office/drawing/2014/main" id="{37783F23-9595-B593-7384-3FAAE3173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6234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6" name="Straight Connector 1475">
              <a:extLst>
                <a:ext uri="{FF2B5EF4-FFF2-40B4-BE49-F238E27FC236}">
                  <a16:creationId xmlns:a16="http://schemas.microsoft.com/office/drawing/2014/main" id="{5986957F-6317-523A-AB5C-A3F1BA4C2D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7689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7" name="Straight Connector 1476">
              <a:extLst>
                <a:ext uri="{FF2B5EF4-FFF2-40B4-BE49-F238E27FC236}">
                  <a16:creationId xmlns:a16="http://schemas.microsoft.com/office/drawing/2014/main" id="{3BD1AACF-460E-24FD-4E10-42F1A3B0F9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9144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8" name="Straight Connector 1477">
              <a:extLst>
                <a:ext uri="{FF2B5EF4-FFF2-40B4-BE49-F238E27FC236}">
                  <a16:creationId xmlns:a16="http://schemas.microsoft.com/office/drawing/2014/main" id="{70343C78-2BED-1122-9769-BC438B01CE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05992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9" name="Straight Connector 1478">
              <a:extLst>
                <a:ext uri="{FF2B5EF4-FFF2-40B4-BE49-F238E27FC236}">
                  <a16:creationId xmlns:a16="http://schemas.microsoft.com/office/drawing/2014/main" id="{CD1EBB24-E9BE-4EF2-6008-980CD8BF19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2054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0" name="Straight Connector 1479">
              <a:extLst>
                <a:ext uri="{FF2B5EF4-FFF2-40B4-BE49-F238E27FC236}">
                  <a16:creationId xmlns:a16="http://schemas.microsoft.com/office/drawing/2014/main" id="{DF9E7614-6FBC-94EF-A191-CD87188105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3508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1" name="Straight Connector 1480">
              <a:extLst>
                <a:ext uri="{FF2B5EF4-FFF2-40B4-BE49-F238E27FC236}">
                  <a16:creationId xmlns:a16="http://schemas.microsoft.com/office/drawing/2014/main" id="{A6A71F0E-A07B-2904-44A9-2BACB511B8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4963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2" name="Straight Connector 1481">
              <a:extLst>
                <a:ext uri="{FF2B5EF4-FFF2-40B4-BE49-F238E27FC236}">
                  <a16:creationId xmlns:a16="http://schemas.microsoft.com/office/drawing/2014/main" id="{AE9AEF0C-8AF5-807E-7D25-73F0CAADCD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6418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3" name="Straight Connector 1482">
              <a:extLst>
                <a:ext uri="{FF2B5EF4-FFF2-40B4-BE49-F238E27FC236}">
                  <a16:creationId xmlns:a16="http://schemas.microsoft.com/office/drawing/2014/main" id="{6D88AC20-44E0-D9C9-BDA3-6F117CDD0E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7873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4" name="Straight Connector 1483">
              <a:extLst>
                <a:ext uri="{FF2B5EF4-FFF2-40B4-BE49-F238E27FC236}">
                  <a16:creationId xmlns:a16="http://schemas.microsoft.com/office/drawing/2014/main" id="{3AC576C2-57E0-6678-404E-48C77ED7EF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9327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5" name="Straight Connector 1484">
              <a:extLst>
                <a:ext uri="{FF2B5EF4-FFF2-40B4-BE49-F238E27FC236}">
                  <a16:creationId xmlns:a16="http://schemas.microsoft.com/office/drawing/2014/main" id="{6DE552CB-FEE8-D793-B588-64D977A4CB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20782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6" name="Straight Connector 1485">
              <a:extLst>
                <a:ext uri="{FF2B5EF4-FFF2-40B4-BE49-F238E27FC236}">
                  <a16:creationId xmlns:a16="http://schemas.microsoft.com/office/drawing/2014/main" id="{A3819CBF-1527-DDEF-F256-11F9F32970C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8638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7" name="Straight Connector 1486">
              <a:extLst>
                <a:ext uri="{FF2B5EF4-FFF2-40B4-BE49-F238E27FC236}">
                  <a16:creationId xmlns:a16="http://schemas.microsoft.com/office/drawing/2014/main" id="{032DF258-7446-767C-821C-BC5950D62A6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7183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8" name="Straight Connector 1487">
              <a:extLst>
                <a:ext uri="{FF2B5EF4-FFF2-40B4-BE49-F238E27FC236}">
                  <a16:creationId xmlns:a16="http://schemas.microsoft.com/office/drawing/2014/main" id="{6C03CF1A-3A0A-B0B8-FDAF-5E3F89EDAC6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5729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9" name="Straight Connector 1488">
              <a:extLst>
                <a:ext uri="{FF2B5EF4-FFF2-40B4-BE49-F238E27FC236}">
                  <a16:creationId xmlns:a16="http://schemas.microsoft.com/office/drawing/2014/main" id="{0C95FC6A-E6C9-8FF9-6DF4-4FB7F546941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4274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0" name="Straight Connector 1489">
              <a:extLst>
                <a:ext uri="{FF2B5EF4-FFF2-40B4-BE49-F238E27FC236}">
                  <a16:creationId xmlns:a16="http://schemas.microsoft.com/office/drawing/2014/main" id="{DCEC66AF-5D1F-8A81-4CF7-91BFBAC08EF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819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1" name="Straight Connector 1490">
              <a:extLst>
                <a:ext uri="{FF2B5EF4-FFF2-40B4-BE49-F238E27FC236}">
                  <a16:creationId xmlns:a16="http://schemas.microsoft.com/office/drawing/2014/main" id="{3F9D71A5-DA19-01F3-47A8-AA75EF2D105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364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2" name="Straight Connector 1491">
              <a:extLst>
                <a:ext uri="{FF2B5EF4-FFF2-40B4-BE49-F238E27FC236}">
                  <a16:creationId xmlns:a16="http://schemas.microsoft.com/office/drawing/2014/main" id="{8C537A14-1895-D60B-1FE0-D3F4863886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90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3" name="Straight Connector 1492">
              <a:extLst>
                <a:ext uri="{FF2B5EF4-FFF2-40B4-BE49-F238E27FC236}">
                  <a16:creationId xmlns:a16="http://schemas.microsoft.com/office/drawing/2014/main" id="{79A6389F-A2F3-7EB1-0BA2-2C48ACFB74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544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4" name="Straight Connector 1493">
              <a:extLst>
                <a:ext uri="{FF2B5EF4-FFF2-40B4-BE49-F238E27FC236}">
                  <a16:creationId xmlns:a16="http://schemas.microsoft.com/office/drawing/2014/main" id="{FF47D616-7950-5F09-2C89-020379135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2999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5" name="Straight Connector 1494">
              <a:extLst>
                <a:ext uri="{FF2B5EF4-FFF2-40B4-BE49-F238E27FC236}">
                  <a16:creationId xmlns:a16="http://schemas.microsoft.com/office/drawing/2014/main" id="{DE532B54-4AB6-F629-B522-B63C207218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4454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6" name="Straight Connector 1495">
              <a:extLst>
                <a:ext uri="{FF2B5EF4-FFF2-40B4-BE49-F238E27FC236}">
                  <a16:creationId xmlns:a16="http://schemas.microsoft.com/office/drawing/2014/main" id="{A2EBC2DF-099D-038D-5AC5-EF010E6131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5909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7" name="Straight Connector 1496">
              <a:extLst>
                <a:ext uri="{FF2B5EF4-FFF2-40B4-BE49-F238E27FC236}">
                  <a16:creationId xmlns:a16="http://schemas.microsoft.com/office/drawing/2014/main" id="{DE362B58-D467-6B24-CDA1-0AC8009A6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7364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8" name="Straight Connector 1497">
              <a:extLst>
                <a:ext uri="{FF2B5EF4-FFF2-40B4-BE49-F238E27FC236}">
                  <a16:creationId xmlns:a16="http://schemas.microsoft.com/office/drawing/2014/main" id="{9A76D0C9-D1DE-170E-6401-1D1EC2327B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8818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9" name="Straight Connector 1498">
              <a:extLst>
                <a:ext uri="{FF2B5EF4-FFF2-40B4-BE49-F238E27FC236}">
                  <a16:creationId xmlns:a16="http://schemas.microsoft.com/office/drawing/2014/main" id="{6753DD14-2F44-6EDD-1B9D-BF1C54868C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0273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0" name="Straight Connector 1499">
              <a:extLst>
                <a:ext uri="{FF2B5EF4-FFF2-40B4-BE49-F238E27FC236}">
                  <a16:creationId xmlns:a16="http://schemas.microsoft.com/office/drawing/2014/main" id="{3859231E-309E-E078-A646-A61F4A29B5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17283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1" name="Straight Connector 1500">
              <a:extLst>
                <a:ext uri="{FF2B5EF4-FFF2-40B4-BE49-F238E27FC236}">
                  <a16:creationId xmlns:a16="http://schemas.microsoft.com/office/drawing/2014/main" id="{C0AD76EA-43A6-5F5B-97EA-D95262C8E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3183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2" name="Straight Connector 1501">
              <a:extLst>
                <a:ext uri="{FF2B5EF4-FFF2-40B4-BE49-F238E27FC236}">
                  <a16:creationId xmlns:a16="http://schemas.microsoft.com/office/drawing/2014/main" id="{9AED7A80-E2C4-B079-E7F8-074E62AE70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4637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3" name="Straight Connector 1502">
              <a:extLst>
                <a:ext uri="{FF2B5EF4-FFF2-40B4-BE49-F238E27FC236}">
                  <a16:creationId xmlns:a16="http://schemas.microsoft.com/office/drawing/2014/main" id="{680BD4F5-D54C-0FBC-63D5-F949B538E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60926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4" name="Straight Connector 1503">
              <a:extLst>
                <a:ext uri="{FF2B5EF4-FFF2-40B4-BE49-F238E27FC236}">
                  <a16:creationId xmlns:a16="http://schemas.microsoft.com/office/drawing/2014/main" id="{5A5CFC80-4B7B-71AC-90C0-42B2ED5631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7547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5" name="Straight Connector 1504">
              <a:extLst>
                <a:ext uri="{FF2B5EF4-FFF2-40B4-BE49-F238E27FC236}">
                  <a16:creationId xmlns:a16="http://schemas.microsoft.com/office/drawing/2014/main" id="{83C6F8AA-0847-FE93-08EC-4C06E168C7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9002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6" name="Straight Connector 1505">
              <a:extLst>
                <a:ext uri="{FF2B5EF4-FFF2-40B4-BE49-F238E27FC236}">
                  <a16:creationId xmlns:a16="http://schemas.microsoft.com/office/drawing/2014/main" id="{803D7D92-9E70-CDE3-AC36-ABBEC23655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0419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7" name="Straight Connector 1506">
              <a:extLst>
                <a:ext uri="{FF2B5EF4-FFF2-40B4-BE49-F238E27FC236}">
                  <a16:creationId xmlns:a16="http://schemas.microsoft.com/office/drawing/2014/main" id="{EAF7E1A2-4EF6-DCA8-095A-E47E962F07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89642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8" name="Straight Connector 1507">
              <a:extLst>
                <a:ext uri="{FF2B5EF4-FFF2-40B4-BE49-F238E27FC236}">
                  <a16:creationId xmlns:a16="http://schemas.microsoft.com/office/drawing/2014/main" id="{5CD12F63-61AD-5752-D9FA-3F1D2748607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7509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9" name="Straight Connector 1508">
              <a:extLst>
                <a:ext uri="{FF2B5EF4-FFF2-40B4-BE49-F238E27FC236}">
                  <a16:creationId xmlns:a16="http://schemas.microsoft.com/office/drawing/2014/main" id="{FFA8335C-9D5B-0775-5DA0-0E3303CE230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6054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0" name="Straight Connector 1509">
              <a:extLst>
                <a:ext uri="{FF2B5EF4-FFF2-40B4-BE49-F238E27FC236}">
                  <a16:creationId xmlns:a16="http://schemas.microsoft.com/office/drawing/2014/main" id="{08D19BCF-0293-70D2-DB80-7370A77267A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4599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1" name="Straight Connector 1510">
              <a:extLst>
                <a:ext uri="{FF2B5EF4-FFF2-40B4-BE49-F238E27FC236}">
                  <a16:creationId xmlns:a16="http://schemas.microsoft.com/office/drawing/2014/main" id="{BEF80BD6-1271-AB73-C220-8FFFF600F70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3145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2" name="Straight Connector 1511">
              <a:extLst>
                <a:ext uri="{FF2B5EF4-FFF2-40B4-BE49-F238E27FC236}">
                  <a16:creationId xmlns:a16="http://schemas.microsoft.com/office/drawing/2014/main" id="{905CB618-EF75-93DD-AD55-A6448B7E768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690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3" name="Straight Connector 1512">
              <a:extLst>
                <a:ext uri="{FF2B5EF4-FFF2-40B4-BE49-F238E27FC236}">
                  <a16:creationId xmlns:a16="http://schemas.microsoft.com/office/drawing/2014/main" id="{C625F5F5-7C63-5D28-57B2-6235691A9E8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235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4" name="Straight Connector 1513">
              <a:extLst>
                <a:ext uri="{FF2B5EF4-FFF2-40B4-BE49-F238E27FC236}">
                  <a16:creationId xmlns:a16="http://schemas.microsoft.com/office/drawing/2014/main" id="{359259F1-08AD-DCEA-ADB5-E928A4DF7E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2192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5" name="Straight Connector 1514">
              <a:extLst>
                <a:ext uri="{FF2B5EF4-FFF2-40B4-BE49-F238E27FC236}">
                  <a16:creationId xmlns:a16="http://schemas.microsoft.com/office/drawing/2014/main" id="{B3E945A1-798C-C446-49D2-6D570B0A94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2673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6" name="Straight Connector 1515">
              <a:extLst>
                <a:ext uri="{FF2B5EF4-FFF2-40B4-BE49-F238E27FC236}">
                  <a16:creationId xmlns:a16="http://schemas.microsoft.com/office/drawing/2014/main" id="{B84EBD10-B65A-DD7F-2577-6A4BA90055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4128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7" name="Straight Connector 1516">
              <a:extLst>
                <a:ext uri="{FF2B5EF4-FFF2-40B4-BE49-F238E27FC236}">
                  <a16:creationId xmlns:a16="http://schemas.microsoft.com/office/drawing/2014/main" id="{FD80856F-7318-8638-412D-2202A19B0E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5583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8" name="Straight Connector 1517">
              <a:extLst>
                <a:ext uri="{FF2B5EF4-FFF2-40B4-BE49-F238E27FC236}">
                  <a16:creationId xmlns:a16="http://schemas.microsoft.com/office/drawing/2014/main" id="{597703EF-8B43-4042-AED1-8BC65F872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7038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9" name="Straight Connector 1518">
              <a:extLst>
                <a:ext uri="{FF2B5EF4-FFF2-40B4-BE49-F238E27FC236}">
                  <a16:creationId xmlns:a16="http://schemas.microsoft.com/office/drawing/2014/main" id="{5F195970-6832-AAF7-1041-45F3B42BB7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8493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0" name="Straight Connector 1519">
              <a:extLst>
                <a:ext uri="{FF2B5EF4-FFF2-40B4-BE49-F238E27FC236}">
                  <a16:creationId xmlns:a16="http://schemas.microsoft.com/office/drawing/2014/main" id="{829E23CC-FACC-C8B9-DB9F-D9B99AADC4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9947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1" name="Straight Connector 1520">
              <a:extLst>
                <a:ext uri="{FF2B5EF4-FFF2-40B4-BE49-F238E27FC236}">
                  <a16:creationId xmlns:a16="http://schemas.microsoft.com/office/drawing/2014/main" id="{2F50AFD3-B1E7-716B-2039-95DB73B28A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1402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2" name="Straight Connector 1521">
              <a:extLst>
                <a:ext uri="{FF2B5EF4-FFF2-40B4-BE49-F238E27FC236}">
                  <a16:creationId xmlns:a16="http://schemas.microsoft.com/office/drawing/2014/main" id="{9E74FE59-3951-0EC9-2B29-216DCE0883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28574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3" name="Straight Connector 1522">
              <a:extLst>
                <a:ext uri="{FF2B5EF4-FFF2-40B4-BE49-F238E27FC236}">
                  <a16:creationId xmlns:a16="http://schemas.microsoft.com/office/drawing/2014/main" id="{BE5C749A-0091-634C-746F-B4B8E2AE64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4312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4" name="Straight Connector 1523">
              <a:extLst>
                <a:ext uri="{FF2B5EF4-FFF2-40B4-BE49-F238E27FC236}">
                  <a16:creationId xmlns:a16="http://schemas.microsoft.com/office/drawing/2014/main" id="{55F7C859-72AF-DEE8-4C0F-DCB14B3D58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5766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5" name="Straight Connector 1524">
              <a:extLst>
                <a:ext uri="{FF2B5EF4-FFF2-40B4-BE49-F238E27FC236}">
                  <a16:creationId xmlns:a16="http://schemas.microsoft.com/office/drawing/2014/main" id="{7FBB243A-A126-3D0E-68AE-144281A1FB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7221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6" name="Straight Connector 1525">
              <a:extLst>
                <a:ext uri="{FF2B5EF4-FFF2-40B4-BE49-F238E27FC236}">
                  <a16:creationId xmlns:a16="http://schemas.microsoft.com/office/drawing/2014/main" id="{222128E7-F502-07D7-1C43-93E53434AA9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2199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7" name="Straight Connector 1526">
              <a:extLst>
                <a:ext uri="{FF2B5EF4-FFF2-40B4-BE49-F238E27FC236}">
                  <a16:creationId xmlns:a16="http://schemas.microsoft.com/office/drawing/2014/main" id="{09BD19B6-1CE9-1708-499F-75F440F983E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07447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8" name="Straight Connector 1527">
              <a:extLst>
                <a:ext uri="{FF2B5EF4-FFF2-40B4-BE49-F238E27FC236}">
                  <a16:creationId xmlns:a16="http://schemas.microsoft.com/office/drawing/2014/main" id="{1664C69E-290A-CC02-26E3-EC907D59887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9289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9" name="Straight Connector 1528">
              <a:extLst>
                <a:ext uri="{FF2B5EF4-FFF2-40B4-BE49-F238E27FC236}">
                  <a16:creationId xmlns:a16="http://schemas.microsoft.com/office/drawing/2014/main" id="{2D4FD5E6-4F87-B0E6-5F9A-E41A67ED80E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7835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0" name="Straight Connector 1529">
              <a:extLst>
                <a:ext uri="{FF2B5EF4-FFF2-40B4-BE49-F238E27FC236}">
                  <a16:creationId xmlns:a16="http://schemas.microsoft.com/office/drawing/2014/main" id="{9659E209-2B41-382F-65AF-FA2B2D1C8F0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6380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1" name="Straight Connector 1530">
              <a:extLst>
                <a:ext uri="{FF2B5EF4-FFF2-40B4-BE49-F238E27FC236}">
                  <a16:creationId xmlns:a16="http://schemas.microsoft.com/office/drawing/2014/main" id="{A87ECE8B-21E3-E957-F277-86EAAA3E380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4925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2" name="Straight Connector 1531">
              <a:extLst>
                <a:ext uri="{FF2B5EF4-FFF2-40B4-BE49-F238E27FC236}">
                  <a16:creationId xmlns:a16="http://schemas.microsoft.com/office/drawing/2014/main" id="{B460B7FC-7EF9-58F1-EC2A-CA8F312E970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3470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3" name="Straight Connector 1532">
              <a:extLst>
                <a:ext uri="{FF2B5EF4-FFF2-40B4-BE49-F238E27FC236}">
                  <a16:creationId xmlns:a16="http://schemas.microsoft.com/office/drawing/2014/main" id="{82D0B075-11BB-3FAC-4A3E-1E31FD82A87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2016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4" name="Straight Connector 1533">
              <a:extLst>
                <a:ext uri="{FF2B5EF4-FFF2-40B4-BE49-F238E27FC236}">
                  <a16:creationId xmlns:a16="http://schemas.microsoft.com/office/drawing/2014/main" id="{D5442B33-699D-43E6-CC67-9545FE3B7E5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561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5" name="Straight Connector 1534">
              <a:extLst>
                <a:ext uri="{FF2B5EF4-FFF2-40B4-BE49-F238E27FC236}">
                  <a16:creationId xmlns:a16="http://schemas.microsoft.com/office/drawing/2014/main" id="{1ACEE3F7-6917-00FC-9163-EB5BAF9621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893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6" name="Straight Connector 1535">
              <a:extLst>
                <a:ext uri="{FF2B5EF4-FFF2-40B4-BE49-F238E27FC236}">
                  <a16:creationId xmlns:a16="http://schemas.microsoft.com/office/drawing/2014/main" id="{F9295BBC-F0B1-CF47-3D48-D6D3373FD3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2348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7" name="Straight Connector 1536">
              <a:extLst>
                <a:ext uri="{FF2B5EF4-FFF2-40B4-BE49-F238E27FC236}">
                  <a16:creationId xmlns:a16="http://schemas.microsoft.com/office/drawing/2014/main" id="{02F9A979-169D-C603-D93C-7F6D215698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3803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8" name="Straight Connector 1537">
              <a:extLst>
                <a:ext uri="{FF2B5EF4-FFF2-40B4-BE49-F238E27FC236}">
                  <a16:creationId xmlns:a16="http://schemas.microsoft.com/office/drawing/2014/main" id="{AD0134F3-80B0-A751-D741-11745CC3D2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5257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9" name="Straight Connector 1538">
              <a:extLst>
                <a:ext uri="{FF2B5EF4-FFF2-40B4-BE49-F238E27FC236}">
                  <a16:creationId xmlns:a16="http://schemas.microsoft.com/office/drawing/2014/main" id="{2750C41D-BF37-C516-C894-BB5BF7F09F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6712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0" name="Straight Connector 1539">
              <a:extLst>
                <a:ext uri="{FF2B5EF4-FFF2-40B4-BE49-F238E27FC236}">
                  <a16:creationId xmlns:a16="http://schemas.microsoft.com/office/drawing/2014/main" id="{643BE18A-6109-F250-89F6-6BA060F8E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8167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1" name="Straight Connector 1540">
              <a:extLst>
                <a:ext uri="{FF2B5EF4-FFF2-40B4-BE49-F238E27FC236}">
                  <a16:creationId xmlns:a16="http://schemas.microsoft.com/office/drawing/2014/main" id="{3B0A7F9B-E57A-194F-7178-B1D46EE6CF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9622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2" name="Straight Connector 1541">
              <a:extLst>
                <a:ext uri="{FF2B5EF4-FFF2-40B4-BE49-F238E27FC236}">
                  <a16:creationId xmlns:a16="http://schemas.microsoft.com/office/drawing/2014/main" id="{DC14AF1F-7F4A-8076-DF7C-7F42D24442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110769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3" name="Straight Connector 1542">
              <a:extLst>
                <a:ext uri="{FF2B5EF4-FFF2-40B4-BE49-F238E27FC236}">
                  <a16:creationId xmlns:a16="http://schemas.microsoft.com/office/drawing/2014/main" id="{ADA64FD6-866A-0DAC-C48F-2B1CF10E75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12531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4" name="Straight Connector 1543">
              <a:extLst>
                <a:ext uri="{FF2B5EF4-FFF2-40B4-BE49-F238E27FC236}">
                  <a16:creationId xmlns:a16="http://schemas.microsoft.com/office/drawing/2014/main" id="{C8BCCC67-CF61-D953-AB77-CA88ED9D30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13986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5" name="Straight Connector 1544">
              <a:extLst>
                <a:ext uri="{FF2B5EF4-FFF2-40B4-BE49-F238E27FC236}">
                  <a16:creationId xmlns:a16="http://schemas.microsoft.com/office/drawing/2014/main" id="{05D76FBB-2804-FA63-7C34-D426924346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15441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6" name="Straight Connector 1545">
              <a:extLst>
                <a:ext uri="{FF2B5EF4-FFF2-40B4-BE49-F238E27FC236}">
                  <a16:creationId xmlns:a16="http://schemas.microsoft.com/office/drawing/2014/main" id="{3515E08C-F7A7-4135-292E-BA14D28E0F3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39799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7" name="Straight Connector 1546">
              <a:extLst>
                <a:ext uri="{FF2B5EF4-FFF2-40B4-BE49-F238E27FC236}">
                  <a16:creationId xmlns:a16="http://schemas.microsoft.com/office/drawing/2014/main" id="{ECFFEA60-BA95-A613-E68E-63CA6838500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2525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8" name="Straight Connector 1547">
              <a:extLst>
                <a:ext uri="{FF2B5EF4-FFF2-40B4-BE49-F238E27FC236}">
                  <a16:creationId xmlns:a16="http://schemas.microsoft.com/office/drawing/2014/main" id="{1F0C8265-9CC5-8B1B-2F9A-CFB9913A9E6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1070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9" name="Straight Connector 1548">
              <a:extLst>
                <a:ext uri="{FF2B5EF4-FFF2-40B4-BE49-F238E27FC236}">
                  <a16:creationId xmlns:a16="http://schemas.microsoft.com/office/drawing/2014/main" id="{18966ED2-741D-26E1-CA0F-B71B2A1428D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9615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0" name="Straight Connector 1549">
              <a:extLst>
                <a:ext uri="{FF2B5EF4-FFF2-40B4-BE49-F238E27FC236}">
                  <a16:creationId xmlns:a16="http://schemas.microsoft.com/office/drawing/2014/main" id="{EB362E30-77BE-615C-6986-1728E4E14DF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8160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1" name="Straight Connector 1550">
              <a:extLst>
                <a:ext uri="{FF2B5EF4-FFF2-40B4-BE49-F238E27FC236}">
                  <a16:creationId xmlns:a16="http://schemas.microsoft.com/office/drawing/2014/main" id="{3592BC68-2619-8A33-7F58-5525DF78D42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67060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2" name="Straight Connector 1551">
              <a:extLst>
                <a:ext uri="{FF2B5EF4-FFF2-40B4-BE49-F238E27FC236}">
                  <a16:creationId xmlns:a16="http://schemas.microsoft.com/office/drawing/2014/main" id="{9B55C7F0-67D9-A473-7E10-AD331C47FDB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5251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3" name="Straight Connector 1552">
              <a:extLst>
                <a:ext uri="{FF2B5EF4-FFF2-40B4-BE49-F238E27FC236}">
                  <a16:creationId xmlns:a16="http://schemas.microsoft.com/office/drawing/2014/main" id="{BE8CD4A1-4132-CCD2-0071-A3772F459FF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3796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4" name="Straight Connector 1553">
              <a:extLst>
                <a:ext uri="{FF2B5EF4-FFF2-40B4-BE49-F238E27FC236}">
                  <a16:creationId xmlns:a16="http://schemas.microsoft.com/office/drawing/2014/main" id="{CD6AECF8-A349-A1D4-73FE-E22A0284037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2341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5" name="Straight Connector 1554">
              <a:extLst>
                <a:ext uri="{FF2B5EF4-FFF2-40B4-BE49-F238E27FC236}">
                  <a16:creationId xmlns:a16="http://schemas.microsoft.com/office/drawing/2014/main" id="{8A8322D7-1558-63E8-753A-6F4D8EE8A55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886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6" name="Straight Connector 1555">
              <a:extLst>
                <a:ext uri="{FF2B5EF4-FFF2-40B4-BE49-F238E27FC236}">
                  <a16:creationId xmlns:a16="http://schemas.microsoft.com/office/drawing/2014/main" id="{46ED723A-15E1-9444-E729-FDBE1A1D4F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567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7" name="Straight Connector 1556">
              <a:extLst>
                <a:ext uri="{FF2B5EF4-FFF2-40B4-BE49-F238E27FC236}">
                  <a16:creationId xmlns:a16="http://schemas.microsoft.com/office/drawing/2014/main" id="{07843A04-E1BA-0272-CA8B-C5F0F08CFE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2022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8" name="Straight Connector 1557">
              <a:extLst>
                <a:ext uri="{FF2B5EF4-FFF2-40B4-BE49-F238E27FC236}">
                  <a16:creationId xmlns:a16="http://schemas.microsoft.com/office/drawing/2014/main" id="{F3300DA5-1AD1-92D1-19CA-9F562C6AD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3477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9" name="Straight Connector 1558">
              <a:extLst>
                <a:ext uri="{FF2B5EF4-FFF2-40B4-BE49-F238E27FC236}">
                  <a16:creationId xmlns:a16="http://schemas.microsoft.com/office/drawing/2014/main" id="{A6B0816F-E721-E9DB-6AF1-E6E23333F3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4932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0" name="Straight Connector 1559">
              <a:extLst>
                <a:ext uri="{FF2B5EF4-FFF2-40B4-BE49-F238E27FC236}">
                  <a16:creationId xmlns:a16="http://schemas.microsoft.com/office/drawing/2014/main" id="{E31A6534-9A32-956B-F220-1353BE7E03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6386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1" name="Straight Connector 1560">
              <a:extLst>
                <a:ext uri="{FF2B5EF4-FFF2-40B4-BE49-F238E27FC236}">
                  <a16:creationId xmlns:a16="http://schemas.microsoft.com/office/drawing/2014/main" id="{52A34D64-DF8C-3D1D-85C6-C30E413D3C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7841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2" name="Straight Connector 1561">
              <a:extLst>
                <a:ext uri="{FF2B5EF4-FFF2-40B4-BE49-F238E27FC236}">
                  <a16:creationId xmlns:a16="http://schemas.microsoft.com/office/drawing/2014/main" id="{5662623E-668B-6B90-0F2E-5876F59EDD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92965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3" name="Straight Connector 1562">
              <a:extLst>
                <a:ext uri="{FF2B5EF4-FFF2-40B4-BE49-F238E27FC236}">
                  <a16:creationId xmlns:a16="http://schemas.microsoft.com/office/drawing/2014/main" id="{ADACED9D-E495-4CEB-D143-028F840EB1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10751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4" name="Straight Connector 1563">
              <a:extLst>
                <a:ext uri="{FF2B5EF4-FFF2-40B4-BE49-F238E27FC236}">
                  <a16:creationId xmlns:a16="http://schemas.microsoft.com/office/drawing/2014/main" id="{5EFD326A-E138-9E4B-11DE-C63895467E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12206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5" name="Straight Connector 1564">
              <a:extLst>
                <a:ext uri="{FF2B5EF4-FFF2-40B4-BE49-F238E27FC236}">
                  <a16:creationId xmlns:a16="http://schemas.microsoft.com/office/drawing/2014/main" id="{3DBAE88E-CFF3-AFBD-877C-764BEB109F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13660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6" name="Straight Connector 1565">
              <a:extLst>
                <a:ext uri="{FF2B5EF4-FFF2-40B4-BE49-F238E27FC236}">
                  <a16:creationId xmlns:a16="http://schemas.microsoft.com/office/drawing/2014/main" id="{D298CA6D-9BED-B322-515F-B04D88290CA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57603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7" name="Straight Connector 1566">
              <a:extLst>
                <a:ext uri="{FF2B5EF4-FFF2-40B4-BE49-F238E27FC236}">
                  <a16:creationId xmlns:a16="http://schemas.microsoft.com/office/drawing/2014/main" id="{23C7503A-6C75-8987-0BCA-C5063461C7D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4305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8" name="Straight Connector 1567">
              <a:extLst>
                <a:ext uri="{FF2B5EF4-FFF2-40B4-BE49-F238E27FC236}">
                  <a16:creationId xmlns:a16="http://schemas.microsoft.com/office/drawing/2014/main" id="{E2BA6E06-75BE-01F5-DF9E-5DAA2F66C54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2850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9" name="Straight Connector 1568">
              <a:extLst>
                <a:ext uri="{FF2B5EF4-FFF2-40B4-BE49-F238E27FC236}">
                  <a16:creationId xmlns:a16="http://schemas.microsoft.com/office/drawing/2014/main" id="{1ADED27B-3D47-4477-5B80-2411D501CC4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1396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0" name="Straight Connector 1569">
              <a:extLst>
                <a:ext uri="{FF2B5EF4-FFF2-40B4-BE49-F238E27FC236}">
                  <a16:creationId xmlns:a16="http://schemas.microsoft.com/office/drawing/2014/main" id="{BA7029B2-2EEB-B76C-3BA8-8559D359AEA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9941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1" name="Straight Connector 1570">
              <a:extLst>
                <a:ext uri="{FF2B5EF4-FFF2-40B4-BE49-F238E27FC236}">
                  <a16:creationId xmlns:a16="http://schemas.microsoft.com/office/drawing/2014/main" id="{04E4031A-D9C7-C1F2-50F3-F282A1F7DAB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84865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2" name="Straight Connector 1571">
              <a:extLst>
                <a:ext uri="{FF2B5EF4-FFF2-40B4-BE49-F238E27FC236}">
                  <a16:creationId xmlns:a16="http://schemas.microsoft.com/office/drawing/2014/main" id="{987F4EBE-DC87-5F1C-5DB0-AC9BBB0D6C4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7031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3" name="Straight Connector 1572">
              <a:extLst>
                <a:ext uri="{FF2B5EF4-FFF2-40B4-BE49-F238E27FC236}">
                  <a16:creationId xmlns:a16="http://schemas.microsoft.com/office/drawing/2014/main" id="{90C7C8EA-E8ED-7A66-C835-7EC3922CDE5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5576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4" name="Straight Connector 1573">
              <a:extLst>
                <a:ext uri="{FF2B5EF4-FFF2-40B4-BE49-F238E27FC236}">
                  <a16:creationId xmlns:a16="http://schemas.microsoft.com/office/drawing/2014/main" id="{F4DD6FE8-9448-C6EF-1FA6-1EFB14E0157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4122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5" name="Straight Connector 1574">
              <a:extLst>
                <a:ext uri="{FF2B5EF4-FFF2-40B4-BE49-F238E27FC236}">
                  <a16:creationId xmlns:a16="http://schemas.microsoft.com/office/drawing/2014/main" id="{E919EC32-FB1B-21D1-B8A4-0DFD4B8EDD9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2667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6" name="Straight Connector 1575">
              <a:extLst>
                <a:ext uri="{FF2B5EF4-FFF2-40B4-BE49-F238E27FC236}">
                  <a16:creationId xmlns:a16="http://schemas.microsoft.com/office/drawing/2014/main" id="{1D4FB24F-0394-03D2-4D74-18D65E9D6C3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212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7" name="Straight Connector 1576">
              <a:extLst>
                <a:ext uri="{FF2B5EF4-FFF2-40B4-BE49-F238E27FC236}">
                  <a16:creationId xmlns:a16="http://schemas.microsoft.com/office/drawing/2014/main" id="{7EF964F5-DD7B-7226-63A7-891F587E2E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242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8" name="Straight Connector 1577">
              <a:extLst>
                <a:ext uri="{FF2B5EF4-FFF2-40B4-BE49-F238E27FC236}">
                  <a16:creationId xmlns:a16="http://schemas.microsoft.com/office/drawing/2014/main" id="{34544F0A-9E58-05EB-8665-CECFDDBAC0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1696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9" name="Straight Connector 1578">
              <a:extLst>
                <a:ext uri="{FF2B5EF4-FFF2-40B4-BE49-F238E27FC236}">
                  <a16:creationId xmlns:a16="http://schemas.microsoft.com/office/drawing/2014/main" id="{EDDFBEC6-0390-0EA5-97C9-AC92AADCFC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3151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0" name="Straight Connector 1579">
              <a:extLst>
                <a:ext uri="{FF2B5EF4-FFF2-40B4-BE49-F238E27FC236}">
                  <a16:creationId xmlns:a16="http://schemas.microsoft.com/office/drawing/2014/main" id="{2A0F1A57-44C3-22CA-2A61-8845DDD600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4606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1" name="Straight Connector 1580">
              <a:extLst>
                <a:ext uri="{FF2B5EF4-FFF2-40B4-BE49-F238E27FC236}">
                  <a16:creationId xmlns:a16="http://schemas.microsoft.com/office/drawing/2014/main" id="{D604FEA3-C180-FD78-EBDC-27F8861FD4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6061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2" name="Straight Connector 1581">
              <a:extLst>
                <a:ext uri="{FF2B5EF4-FFF2-40B4-BE49-F238E27FC236}">
                  <a16:creationId xmlns:a16="http://schemas.microsoft.com/office/drawing/2014/main" id="{5D7CD20E-CE8F-0B21-AFC0-A4F2C08078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75160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3" name="Straight Connector 1582">
              <a:extLst>
                <a:ext uri="{FF2B5EF4-FFF2-40B4-BE49-F238E27FC236}">
                  <a16:creationId xmlns:a16="http://schemas.microsoft.com/office/drawing/2014/main" id="{711A4894-6601-39B0-46B4-5D3FC4FC08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8970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4" name="Straight Connector 1583">
              <a:extLst>
                <a:ext uri="{FF2B5EF4-FFF2-40B4-BE49-F238E27FC236}">
                  <a16:creationId xmlns:a16="http://schemas.microsoft.com/office/drawing/2014/main" id="{8F45F76F-3CC3-49BE-D7DB-8BC7FF5D62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10425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5" name="Straight Connector 1584">
              <a:extLst>
                <a:ext uri="{FF2B5EF4-FFF2-40B4-BE49-F238E27FC236}">
                  <a16:creationId xmlns:a16="http://schemas.microsoft.com/office/drawing/2014/main" id="{F624B085-E4A2-0953-C475-EA06CA12D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11880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6" name="Straight Connector 1585">
              <a:extLst>
                <a:ext uri="{FF2B5EF4-FFF2-40B4-BE49-F238E27FC236}">
                  <a16:creationId xmlns:a16="http://schemas.microsoft.com/office/drawing/2014/main" id="{87714F98-753E-68B7-6414-891F5E49136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75408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7" name="Straight Connector 1586">
              <a:extLst>
                <a:ext uri="{FF2B5EF4-FFF2-40B4-BE49-F238E27FC236}">
                  <a16:creationId xmlns:a16="http://schemas.microsoft.com/office/drawing/2014/main" id="{906DF839-6081-0520-A7C9-5B147BEE19A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6086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8" name="Straight Connector 1587">
              <a:extLst>
                <a:ext uri="{FF2B5EF4-FFF2-40B4-BE49-F238E27FC236}">
                  <a16:creationId xmlns:a16="http://schemas.microsoft.com/office/drawing/2014/main" id="{DA1610E6-1167-D77B-733A-9AF09927727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4631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9" name="Straight Connector 1588">
              <a:extLst>
                <a:ext uri="{FF2B5EF4-FFF2-40B4-BE49-F238E27FC236}">
                  <a16:creationId xmlns:a16="http://schemas.microsoft.com/office/drawing/2014/main" id="{F2C42810-08C9-912B-4668-7602006FBB2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3176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0" name="Straight Connector 1589">
              <a:extLst>
                <a:ext uri="{FF2B5EF4-FFF2-40B4-BE49-F238E27FC236}">
                  <a16:creationId xmlns:a16="http://schemas.microsoft.com/office/drawing/2014/main" id="{69A4CA74-1C34-BEDB-08EE-43509907072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1721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1" name="Straight Connector 1590">
              <a:extLst>
                <a:ext uri="{FF2B5EF4-FFF2-40B4-BE49-F238E27FC236}">
                  <a16:creationId xmlns:a16="http://schemas.microsoft.com/office/drawing/2014/main" id="{9DB56B23-E368-DEC1-F5E1-06A49687104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02669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2" name="Straight Connector 1591">
              <a:extLst>
                <a:ext uri="{FF2B5EF4-FFF2-40B4-BE49-F238E27FC236}">
                  <a16:creationId xmlns:a16="http://schemas.microsoft.com/office/drawing/2014/main" id="{C4759347-4697-B413-C383-6D680B83210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8812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3" name="Straight Connector 1592">
              <a:extLst>
                <a:ext uri="{FF2B5EF4-FFF2-40B4-BE49-F238E27FC236}">
                  <a16:creationId xmlns:a16="http://schemas.microsoft.com/office/drawing/2014/main" id="{7547B42F-9E58-7E0F-0891-0C0548487C3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7357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4" name="Straight Connector 1593">
              <a:extLst>
                <a:ext uri="{FF2B5EF4-FFF2-40B4-BE49-F238E27FC236}">
                  <a16:creationId xmlns:a16="http://schemas.microsoft.com/office/drawing/2014/main" id="{3FE2488B-83D9-89CD-C54C-1482543888B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5902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5" name="Straight Connector 1594">
              <a:extLst>
                <a:ext uri="{FF2B5EF4-FFF2-40B4-BE49-F238E27FC236}">
                  <a16:creationId xmlns:a16="http://schemas.microsoft.com/office/drawing/2014/main" id="{C7E9C8B3-DD19-8BEA-1FCC-FDA9687A6B7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4447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6" name="Straight Connector 1595">
              <a:extLst>
                <a:ext uri="{FF2B5EF4-FFF2-40B4-BE49-F238E27FC236}">
                  <a16:creationId xmlns:a16="http://schemas.microsoft.com/office/drawing/2014/main" id="{147F852F-251C-3A76-700E-C3B7BF3DC46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2993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7" name="Straight Connector 1596">
              <a:extLst>
                <a:ext uri="{FF2B5EF4-FFF2-40B4-BE49-F238E27FC236}">
                  <a16:creationId xmlns:a16="http://schemas.microsoft.com/office/drawing/2014/main" id="{D431E82C-71A7-BB4C-C2DC-6BC8CDDB081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538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8" name="Straight Connector 1597">
              <a:extLst>
                <a:ext uri="{FF2B5EF4-FFF2-40B4-BE49-F238E27FC236}">
                  <a16:creationId xmlns:a16="http://schemas.microsoft.com/office/drawing/2014/main" id="{D4512B03-90F8-2AF2-F465-F5A8A40E01D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83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9" name="Straight Connector 1598">
              <a:extLst>
                <a:ext uri="{FF2B5EF4-FFF2-40B4-BE49-F238E27FC236}">
                  <a16:creationId xmlns:a16="http://schemas.microsoft.com/office/drawing/2014/main" id="{4CD83A03-7AB7-12F3-4641-43D9549BD8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1371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0" name="Straight Connector 1599">
              <a:extLst>
                <a:ext uri="{FF2B5EF4-FFF2-40B4-BE49-F238E27FC236}">
                  <a16:creationId xmlns:a16="http://schemas.microsoft.com/office/drawing/2014/main" id="{5A40399F-7361-AF00-601B-5C19CFA52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2826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1" name="Straight Connector 1600">
              <a:extLst>
                <a:ext uri="{FF2B5EF4-FFF2-40B4-BE49-F238E27FC236}">
                  <a16:creationId xmlns:a16="http://schemas.microsoft.com/office/drawing/2014/main" id="{B0FBC809-D116-253C-6074-A88CFF455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4280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2" name="Straight Connector 1601">
              <a:extLst>
                <a:ext uri="{FF2B5EF4-FFF2-40B4-BE49-F238E27FC236}">
                  <a16:creationId xmlns:a16="http://schemas.microsoft.com/office/drawing/2014/main" id="{6E7535CF-A9EC-C296-B2CF-4732D41C23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5735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3" name="Straight Connector 1602">
              <a:extLst>
                <a:ext uri="{FF2B5EF4-FFF2-40B4-BE49-F238E27FC236}">
                  <a16:creationId xmlns:a16="http://schemas.microsoft.com/office/drawing/2014/main" id="{D6E79959-CC7A-F47E-5DB4-63AA60F9C5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7190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4" name="Straight Connector 1603">
              <a:extLst>
                <a:ext uri="{FF2B5EF4-FFF2-40B4-BE49-F238E27FC236}">
                  <a16:creationId xmlns:a16="http://schemas.microsoft.com/office/drawing/2014/main" id="{B8C38F16-565A-1D7E-9684-D600AA7818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8645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5" name="Straight Connector 1604">
              <a:extLst>
                <a:ext uri="{FF2B5EF4-FFF2-40B4-BE49-F238E27FC236}">
                  <a16:creationId xmlns:a16="http://schemas.microsoft.com/office/drawing/2014/main" id="{D5BE13CC-7C22-BD81-3C5D-762F5F800E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10099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6" name="Straight Connector 1605">
              <a:extLst>
                <a:ext uri="{FF2B5EF4-FFF2-40B4-BE49-F238E27FC236}">
                  <a16:creationId xmlns:a16="http://schemas.microsoft.com/office/drawing/2014/main" id="{1FC0256D-7C6A-A83B-03DB-68D8B21BB95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93213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7" name="Straight Connector 1606">
              <a:extLst>
                <a:ext uri="{FF2B5EF4-FFF2-40B4-BE49-F238E27FC236}">
                  <a16:creationId xmlns:a16="http://schemas.microsoft.com/office/drawing/2014/main" id="{147FE2EB-1831-8DEA-9C5A-8BD4D92EB48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7866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8" name="Straight Connector 1607">
              <a:extLst>
                <a:ext uri="{FF2B5EF4-FFF2-40B4-BE49-F238E27FC236}">
                  <a16:creationId xmlns:a16="http://schemas.microsoft.com/office/drawing/2014/main" id="{74343ABF-7F3B-FDE2-D7A7-46D80042A42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6411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9" name="Straight Connector 1608">
              <a:extLst>
                <a:ext uri="{FF2B5EF4-FFF2-40B4-BE49-F238E27FC236}">
                  <a16:creationId xmlns:a16="http://schemas.microsoft.com/office/drawing/2014/main" id="{15D34E14-FE2F-F8A9-2C77-76FCB847C4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4956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0" name="Straight Connector 1609">
              <a:extLst>
                <a:ext uri="{FF2B5EF4-FFF2-40B4-BE49-F238E27FC236}">
                  <a16:creationId xmlns:a16="http://schemas.microsoft.com/office/drawing/2014/main" id="{DB9655DD-E0C4-5FA5-A96E-38BD8FAD80C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3502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1" name="Straight Connector 1610">
              <a:extLst>
                <a:ext uri="{FF2B5EF4-FFF2-40B4-BE49-F238E27FC236}">
                  <a16:creationId xmlns:a16="http://schemas.microsoft.com/office/drawing/2014/main" id="{9295D904-AB54-7751-5E38-70E322783C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20474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2" name="Straight Connector 1611">
              <a:extLst>
                <a:ext uri="{FF2B5EF4-FFF2-40B4-BE49-F238E27FC236}">
                  <a16:creationId xmlns:a16="http://schemas.microsoft.com/office/drawing/2014/main" id="{4958F832-7256-911D-C110-E77F171710E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0592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3" name="Straight Connector 1612">
              <a:extLst>
                <a:ext uri="{FF2B5EF4-FFF2-40B4-BE49-F238E27FC236}">
                  <a16:creationId xmlns:a16="http://schemas.microsoft.com/office/drawing/2014/main" id="{E82DEE8E-396F-B7FA-DB0B-A7720F90654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9137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4" name="Straight Connector 1613">
              <a:extLst>
                <a:ext uri="{FF2B5EF4-FFF2-40B4-BE49-F238E27FC236}">
                  <a16:creationId xmlns:a16="http://schemas.microsoft.com/office/drawing/2014/main" id="{02C531CD-1A5B-F529-C811-09C20D9837F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7683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5" name="Straight Connector 1614">
              <a:extLst>
                <a:ext uri="{FF2B5EF4-FFF2-40B4-BE49-F238E27FC236}">
                  <a16:creationId xmlns:a16="http://schemas.microsoft.com/office/drawing/2014/main" id="{7D543DC9-B619-A32B-BA39-3B45FA84282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6228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6" name="Straight Connector 1615">
              <a:extLst>
                <a:ext uri="{FF2B5EF4-FFF2-40B4-BE49-F238E27FC236}">
                  <a16:creationId xmlns:a16="http://schemas.microsoft.com/office/drawing/2014/main" id="{0239AFFE-A851-13AF-C4D9-64DB7DE2E74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4773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7" name="Straight Connector 1616">
              <a:extLst>
                <a:ext uri="{FF2B5EF4-FFF2-40B4-BE49-F238E27FC236}">
                  <a16:creationId xmlns:a16="http://schemas.microsoft.com/office/drawing/2014/main" id="{40E6836F-FB67-0637-E7B8-F1613665418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3318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8" name="Straight Connector 1617">
              <a:extLst>
                <a:ext uri="{FF2B5EF4-FFF2-40B4-BE49-F238E27FC236}">
                  <a16:creationId xmlns:a16="http://schemas.microsoft.com/office/drawing/2014/main" id="{A348096A-ADB9-FA46-454A-6FD0A06C44D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863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9" name="Straight Connector 1618">
              <a:extLst>
                <a:ext uri="{FF2B5EF4-FFF2-40B4-BE49-F238E27FC236}">
                  <a16:creationId xmlns:a16="http://schemas.microsoft.com/office/drawing/2014/main" id="{6BD69A42-5471-A02B-9336-7DC9913B06D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4092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0" name="Straight Connector 1619">
              <a:extLst>
                <a:ext uri="{FF2B5EF4-FFF2-40B4-BE49-F238E27FC236}">
                  <a16:creationId xmlns:a16="http://schemas.microsoft.com/office/drawing/2014/main" id="{1E96F954-F914-1A91-4BA0-20DF9DD22F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1045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1" name="Straight Connector 1620">
              <a:extLst>
                <a:ext uri="{FF2B5EF4-FFF2-40B4-BE49-F238E27FC236}">
                  <a16:creationId xmlns:a16="http://schemas.microsoft.com/office/drawing/2014/main" id="{5B0F9DC8-37CD-C335-4A5D-BAEF5562BF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2500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2" name="Straight Connector 1621">
              <a:extLst>
                <a:ext uri="{FF2B5EF4-FFF2-40B4-BE49-F238E27FC236}">
                  <a16:creationId xmlns:a16="http://schemas.microsoft.com/office/drawing/2014/main" id="{55454D37-A607-EF5B-1BC7-844597DEDD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3955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3" name="Straight Connector 1622">
              <a:extLst>
                <a:ext uri="{FF2B5EF4-FFF2-40B4-BE49-F238E27FC236}">
                  <a16:creationId xmlns:a16="http://schemas.microsoft.com/office/drawing/2014/main" id="{77DBEF60-42DD-50A7-B222-4B88CD17BC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5409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4" name="Straight Connector 1623">
              <a:extLst>
                <a:ext uri="{FF2B5EF4-FFF2-40B4-BE49-F238E27FC236}">
                  <a16:creationId xmlns:a16="http://schemas.microsoft.com/office/drawing/2014/main" id="{5FB61054-2FFC-5892-3D77-CC8FD4393B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6864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5" name="Straight Connector 1624">
              <a:extLst>
                <a:ext uri="{FF2B5EF4-FFF2-40B4-BE49-F238E27FC236}">
                  <a16:creationId xmlns:a16="http://schemas.microsoft.com/office/drawing/2014/main" id="{E7A3A564-7DB5-4ACE-05AB-393A9FA405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8319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6" name="Straight Connector 1625">
              <a:extLst>
                <a:ext uri="{FF2B5EF4-FFF2-40B4-BE49-F238E27FC236}">
                  <a16:creationId xmlns:a16="http://schemas.microsoft.com/office/drawing/2014/main" id="{1B8540CC-1A3A-3DB7-9868-891EFF44748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11017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7" name="Straight Connector 1626">
              <a:extLst>
                <a:ext uri="{FF2B5EF4-FFF2-40B4-BE49-F238E27FC236}">
                  <a16:creationId xmlns:a16="http://schemas.microsoft.com/office/drawing/2014/main" id="{9444140B-B411-63FF-6A6C-B26B95B36F9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9647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8" name="Straight Connector 1627">
              <a:extLst>
                <a:ext uri="{FF2B5EF4-FFF2-40B4-BE49-F238E27FC236}">
                  <a16:creationId xmlns:a16="http://schemas.microsoft.com/office/drawing/2014/main" id="{64A0FCEA-C6FB-1C4B-85DF-E8426C22D81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8192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9" name="Straight Connector 1628">
              <a:extLst>
                <a:ext uri="{FF2B5EF4-FFF2-40B4-BE49-F238E27FC236}">
                  <a16:creationId xmlns:a16="http://schemas.microsoft.com/office/drawing/2014/main" id="{98820959-6A5E-2315-30C4-F031F423FD3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6737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0" name="Straight Connector 1629">
              <a:extLst>
                <a:ext uri="{FF2B5EF4-FFF2-40B4-BE49-F238E27FC236}">
                  <a16:creationId xmlns:a16="http://schemas.microsoft.com/office/drawing/2014/main" id="{388F3A21-D589-002B-8FD2-665208E4136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52826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1" name="Straight Connector 1630">
              <a:extLst>
                <a:ext uri="{FF2B5EF4-FFF2-40B4-BE49-F238E27FC236}">
                  <a16:creationId xmlns:a16="http://schemas.microsoft.com/office/drawing/2014/main" id="{7CB29CF5-3607-95E9-9F8D-7CA0954C470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3827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2" name="Straight Connector 1631">
              <a:extLst>
                <a:ext uri="{FF2B5EF4-FFF2-40B4-BE49-F238E27FC236}">
                  <a16:creationId xmlns:a16="http://schemas.microsoft.com/office/drawing/2014/main" id="{F9701E0A-50FC-F201-34BC-C9D438C12B4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2373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3" name="Straight Connector 1632">
              <a:extLst>
                <a:ext uri="{FF2B5EF4-FFF2-40B4-BE49-F238E27FC236}">
                  <a16:creationId xmlns:a16="http://schemas.microsoft.com/office/drawing/2014/main" id="{CFEB3AC4-9437-E6C7-33D1-80939BA9C97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09183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4" name="Straight Connector 1633">
              <a:extLst>
                <a:ext uri="{FF2B5EF4-FFF2-40B4-BE49-F238E27FC236}">
                  <a16:creationId xmlns:a16="http://schemas.microsoft.com/office/drawing/2014/main" id="{13C8FF97-E758-C562-1341-8C4FCF9917A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9463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5" name="Straight Connector 1634">
              <a:extLst>
                <a:ext uri="{FF2B5EF4-FFF2-40B4-BE49-F238E27FC236}">
                  <a16:creationId xmlns:a16="http://schemas.microsoft.com/office/drawing/2014/main" id="{AAD89F26-9EB9-1C7D-AAAA-647243416E5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8008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6" name="Straight Connector 1635">
              <a:extLst>
                <a:ext uri="{FF2B5EF4-FFF2-40B4-BE49-F238E27FC236}">
                  <a16:creationId xmlns:a16="http://schemas.microsoft.com/office/drawing/2014/main" id="{3646FA4B-5066-AE84-1129-17B48B15DCB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6554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7" name="Straight Connector 1636">
              <a:extLst>
                <a:ext uri="{FF2B5EF4-FFF2-40B4-BE49-F238E27FC236}">
                  <a16:creationId xmlns:a16="http://schemas.microsoft.com/office/drawing/2014/main" id="{138A611F-082A-EC0C-C4E1-29516E8261E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5099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8" name="Straight Connector 1637">
              <a:extLst>
                <a:ext uri="{FF2B5EF4-FFF2-40B4-BE49-F238E27FC236}">
                  <a16:creationId xmlns:a16="http://schemas.microsoft.com/office/drawing/2014/main" id="{FD38F1AA-B67F-B456-69BD-51B75A3217E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3644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9" name="Straight Connector 1638">
              <a:extLst>
                <a:ext uri="{FF2B5EF4-FFF2-40B4-BE49-F238E27FC236}">
                  <a16:creationId xmlns:a16="http://schemas.microsoft.com/office/drawing/2014/main" id="{513F409E-7547-B0EB-8F4A-C5572F9ECD2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2189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0" name="Straight Connector 1639">
              <a:extLst>
                <a:ext uri="{FF2B5EF4-FFF2-40B4-BE49-F238E27FC236}">
                  <a16:creationId xmlns:a16="http://schemas.microsoft.com/office/drawing/2014/main" id="{D62FEC28-99BA-3893-9432-F2807F7C2D5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734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1" name="Straight Connector 1640">
              <a:extLst>
                <a:ext uri="{FF2B5EF4-FFF2-40B4-BE49-F238E27FC236}">
                  <a16:creationId xmlns:a16="http://schemas.microsoft.com/office/drawing/2014/main" id="{83DF910B-1DAF-3C2B-41E5-AA83E24344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719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2" name="Straight Connector 1641">
              <a:extLst>
                <a:ext uri="{FF2B5EF4-FFF2-40B4-BE49-F238E27FC236}">
                  <a16:creationId xmlns:a16="http://schemas.microsoft.com/office/drawing/2014/main" id="{900DE860-B1B8-E38E-9DD1-14FE5589BA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2174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3" name="Straight Connector 1642">
              <a:extLst>
                <a:ext uri="{FF2B5EF4-FFF2-40B4-BE49-F238E27FC236}">
                  <a16:creationId xmlns:a16="http://schemas.microsoft.com/office/drawing/2014/main" id="{0DACF8D8-9FB0-87C9-019E-7A9639687B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3629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4" name="Straight Connector 1643">
              <a:extLst>
                <a:ext uri="{FF2B5EF4-FFF2-40B4-BE49-F238E27FC236}">
                  <a16:creationId xmlns:a16="http://schemas.microsoft.com/office/drawing/2014/main" id="{032BB882-2269-E0A0-75C7-5D1CB22DFA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5084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5" name="Straight Connector 1644">
              <a:extLst>
                <a:ext uri="{FF2B5EF4-FFF2-40B4-BE49-F238E27FC236}">
                  <a16:creationId xmlns:a16="http://schemas.microsoft.com/office/drawing/2014/main" id="{538FB3C5-85C1-0299-5833-2641ABA9C8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6539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6" name="Straight Connector 1645">
              <a:extLst>
                <a:ext uri="{FF2B5EF4-FFF2-40B4-BE49-F238E27FC236}">
                  <a16:creationId xmlns:a16="http://schemas.microsoft.com/office/drawing/2014/main" id="{CF880504-F8EB-59CB-A6EA-EE757C3A0A8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28822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7" name="Straight Connector 1646">
              <a:extLst>
                <a:ext uri="{FF2B5EF4-FFF2-40B4-BE49-F238E27FC236}">
                  <a16:creationId xmlns:a16="http://schemas.microsoft.com/office/drawing/2014/main" id="{BE5D8EF2-CB52-5289-CE00-F43335838DF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1427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8" name="Straight Connector 1647">
              <a:extLst>
                <a:ext uri="{FF2B5EF4-FFF2-40B4-BE49-F238E27FC236}">
                  <a16:creationId xmlns:a16="http://schemas.microsoft.com/office/drawing/2014/main" id="{645D6045-D7A3-7D69-0CD5-82BEE55EDF0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9972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9" name="Straight Connector 1648">
              <a:extLst>
                <a:ext uri="{FF2B5EF4-FFF2-40B4-BE49-F238E27FC236}">
                  <a16:creationId xmlns:a16="http://schemas.microsoft.com/office/drawing/2014/main" id="{C07F3E59-41BB-E277-1799-93B16A9C236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8517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0" name="Straight Connector 1649">
              <a:extLst>
                <a:ext uri="{FF2B5EF4-FFF2-40B4-BE49-F238E27FC236}">
                  <a16:creationId xmlns:a16="http://schemas.microsoft.com/office/drawing/2014/main" id="{ED4B0590-2E91-9F58-1B44-8F9147D7457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7063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1" name="Straight Connector 1650">
              <a:extLst>
                <a:ext uri="{FF2B5EF4-FFF2-40B4-BE49-F238E27FC236}">
                  <a16:creationId xmlns:a16="http://schemas.microsoft.com/office/drawing/2014/main" id="{6C9C6F21-85BE-BA9A-680A-2B1E1E64545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5608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2" name="Straight Connector 1651">
              <a:extLst>
                <a:ext uri="{FF2B5EF4-FFF2-40B4-BE49-F238E27FC236}">
                  <a16:creationId xmlns:a16="http://schemas.microsoft.com/office/drawing/2014/main" id="{07AA3EE1-EE02-96BB-B1DB-6571C24E47C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4153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3" name="Straight Connector 1652">
              <a:extLst>
                <a:ext uri="{FF2B5EF4-FFF2-40B4-BE49-F238E27FC236}">
                  <a16:creationId xmlns:a16="http://schemas.microsoft.com/office/drawing/2014/main" id="{AA2D5FEE-9A1A-40DB-5E86-3AEDEDDE7F6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2698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4" name="Straight Connector 1653">
              <a:extLst>
                <a:ext uri="{FF2B5EF4-FFF2-40B4-BE49-F238E27FC236}">
                  <a16:creationId xmlns:a16="http://schemas.microsoft.com/office/drawing/2014/main" id="{D2E30BC7-6389-6D70-DC4F-F831BE9BB61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1244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5" name="Straight Connector 1654">
              <a:extLst>
                <a:ext uri="{FF2B5EF4-FFF2-40B4-BE49-F238E27FC236}">
                  <a16:creationId xmlns:a16="http://schemas.microsoft.com/office/drawing/2014/main" id="{CE97139B-CB6B-7987-B0D7-A0BED600178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97892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6" name="Straight Connector 1655">
              <a:extLst>
                <a:ext uri="{FF2B5EF4-FFF2-40B4-BE49-F238E27FC236}">
                  <a16:creationId xmlns:a16="http://schemas.microsoft.com/office/drawing/2014/main" id="{C29FC15D-A83F-5966-D7C4-8D927EC27C1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8334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7" name="Straight Connector 1656">
              <a:extLst>
                <a:ext uri="{FF2B5EF4-FFF2-40B4-BE49-F238E27FC236}">
                  <a16:creationId xmlns:a16="http://schemas.microsoft.com/office/drawing/2014/main" id="{C24989FE-787B-7422-E7D3-301E7B520DE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6879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8" name="Straight Connector 1657">
              <a:extLst>
                <a:ext uri="{FF2B5EF4-FFF2-40B4-BE49-F238E27FC236}">
                  <a16:creationId xmlns:a16="http://schemas.microsoft.com/office/drawing/2014/main" id="{356AE71B-537F-6308-1549-FB4161F81B3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5424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9" name="Straight Connector 1658">
              <a:extLst>
                <a:ext uri="{FF2B5EF4-FFF2-40B4-BE49-F238E27FC236}">
                  <a16:creationId xmlns:a16="http://schemas.microsoft.com/office/drawing/2014/main" id="{A15FF432-0E83-D2C4-804F-BE04C704E98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3970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0" name="Straight Connector 1659">
              <a:extLst>
                <a:ext uri="{FF2B5EF4-FFF2-40B4-BE49-F238E27FC236}">
                  <a16:creationId xmlns:a16="http://schemas.microsoft.com/office/drawing/2014/main" id="{079894F0-703C-E39F-8C1A-0608E2357DB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2515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1" name="Straight Connector 1660">
              <a:extLst>
                <a:ext uri="{FF2B5EF4-FFF2-40B4-BE49-F238E27FC236}">
                  <a16:creationId xmlns:a16="http://schemas.microsoft.com/office/drawing/2014/main" id="{E61F4F8B-9EF4-9FE1-CE07-4FC3AD60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1060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2" name="Straight Connector 1661">
              <a:extLst>
                <a:ext uri="{FF2B5EF4-FFF2-40B4-BE49-F238E27FC236}">
                  <a16:creationId xmlns:a16="http://schemas.microsoft.com/office/drawing/2014/main" id="{8F0B7B37-E13C-8DF0-F57B-4808988169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947199"/>
              <a:ext cx="2473919" cy="3942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3" name="Straight Connector 1662">
              <a:extLst>
                <a:ext uri="{FF2B5EF4-FFF2-40B4-BE49-F238E27FC236}">
                  <a16:creationId xmlns:a16="http://schemas.microsoft.com/office/drawing/2014/main" id="{217E5DA1-4C54-0CAF-EF4C-8F34A9D42D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947199"/>
              <a:ext cx="2473919" cy="1848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4" name="Straight Connector 1663">
              <a:extLst>
                <a:ext uri="{FF2B5EF4-FFF2-40B4-BE49-F238E27FC236}">
                  <a16:creationId xmlns:a16="http://schemas.microsoft.com/office/drawing/2014/main" id="{0364B368-9C98-9971-930A-ACCE745706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947199"/>
              <a:ext cx="2473919" cy="3303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5" name="Straight Connector 1664">
              <a:extLst>
                <a:ext uri="{FF2B5EF4-FFF2-40B4-BE49-F238E27FC236}">
                  <a16:creationId xmlns:a16="http://schemas.microsoft.com/office/drawing/2014/main" id="{0B935D08-98C1-897B-8491-0C5B9B1D9E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947199"/>
              <a:ext cx="2473919" cy="4758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6" name="Straight Connector 1665">
              <a:extLst>
                <a:ext uri="{FF2B5EF4-FFF2-40B4-BE49-F238E27FC236}">
                  <a16:creationId xmlns:a16="http://schemas.microsoft.com/office/drawing/2014/main" id="{BA85B013-A0A5-96DC-D9FC-1BDA2B0E2AE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46626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7" name="Straight Connector 1666">
              <a:extLst>
                <a:ext uri="{FF2B5EF4-FFF2-40B4-BE49-F238E27FC236}">
                  <a16:creationId xmlns:a16="http://schemas.microsoft.com/office/drawing/2014/main" id="{B64DB3C0-CFD6-1698-360D-98839A137BF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3207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8" name="Straight Connector 1667">
              <a:extLst>
                <a:ext uri="{FF2B5EF4-FFF2-40B4-BE49-F238E27FC236}">
                  <a16:creationId xmlns:a16="http://schemas.microsoft.com/office/drawing/2014/main" id="{D9E3188F-4295-7861-5FA2-F9550896499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1753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9" name="Straight Connector 1668">
              <a:extLst>
                <a:ext uri="{FF2B5EF4-FFF2-40B4-BE49-F238E27FC236}">
                  <a16:creationId xmlns:a16="http://schemas.microsoft.com/office/drawing/2014/main" id="{F26755AA-78B8-D52F-415A-3E1485CCF31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0298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0" name="Straight Connector 1669">
              <a:extLst>
                <a:ext uri="{FF2B5EF4-FFF2-40B4-BE49-F238E27FC236}">
                  <a16:creationId xmlns:a16="http://schemas.microsoft.com/office/drawing/2014/main" id="{032031B5-9AE2-2D63-2C93-96040AB442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88435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1" name="Straight Connector 1670">
              <a:extLst>
                <a:ext uri="{FF2B5EF4-FFF2-40B4-BE49-F238E27FC236}">
                  <a16:creationId xmlns:a16="http://schemas.microsoft.com/office/drawing/2014/main" id="{64277311-A084-D73C-C63D-F88366F76F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7388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2" name="Straight Connector 1671">
              <a:extLst>
                <a:ext uri="{FF2B5EF4-FFF2-40B4-BE49-F238E27FC236}">
                  <a16:creationId xmlns:a16="http://schemas.microsoft.com/office/drawing/2014/main" id="{85BAE422-01A4-B6C9-CF97-730A02D7D61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5934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3" name="Straight Connector 1672">
              <a:extLst>
                <a:ext uri="{FF2B5EF4-FFF2-40B4-BE49-F238E27FC236}">
                  <a16:creationId xmlns:a16="http://schemas.microsoft.com/office/drawing/2014/main" id="{EB9B1203-6EDA-BFDD-0A61-770CB7D3A2D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4479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4" name="Straight Connector 1673">
              <a:extLst>
                <a:ext uri="{FF2B5EF4-FFF2-40B4-BE49-F238E27FC236}">
                  <a16:creationId xmlns:a16="http://schemas.microsoft.com/office/drawing/2014/main" id="{53885DBE-E51C-46AD-D0AE-6F28E0319FB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3024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5" name="Straight Connector 1674">
              <a:extLst>
                <a:ext uri="{FF2B5EF4-FFF2-40B4-BE49-F238E27FC236}">
                  <a16:creationId xmlns:a16="http://schemas.microsoft.com/office/drawing/2014/main" id="{B2233E95-D75F-E934-AE65-6A591E4C3A0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15697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6" name="Straight Connector 1675">
              <a:extLst>
                <a:ext uri="{FF2B5EF4-FFF2-40B4-BE49-F238E27FC236}">
                  <a16:creationId xmlns:a16="http://schemas.microsoft.com/office/drawing/2014/main" id="{B6623D29-570F-EC13-055A-17B979C24A6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0114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7" name="Straight Connector 1676">
              <a:extLst>
                <a:ext uri="{FF2B5EF4-FFF2-40B4-BE49-F238E27FC236}">
                  <a16:creationId xmlns:a16="http://schemas.microsoft.com/office/drawing/2014/main" id="{27B48363-5ADB-EE7A-E2C2-E15F69EB1FA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8660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8" name="Straight Connector 1677">
              <a:extLst>
                <a:ext uri="{FF2B5EF4-FFF2-40B4-BE49-F238E27FC236}">
                  <a16:creationId xmlns:a16="http://schemas.microsoft.com/office/drawing/2014/main" id="{7CF2DECB-EB60-C234-9D5C-E68A50DD634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7205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9" name="Straight Connector 1678">
              <a:extLst>
                <a:ext uri="{FF2B5EF4-FFF2-40B4-BE49-F238E27FC236}">
                  <a16:creationId xmlns:a16="http://schemas.microsoft.com/office/drawing/2014/main" id="{39C33256-66B8-7CCE-E1E4-196967C276F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5750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0" name="Straight Connector 1679">
              <a:extLst>
                <a:ext uri="{FF2B5EF4-FFF2-40B4-BE49-F238E27FC236}">
                  <a16:creationId xmlns:a16="http://schemas.microsoft.com/office/drawing/2014/main" id="{C68E4D34-2A11-FFAD-422B-F85E00194DA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4295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1" name="Straight Connector 1680">
              <a:extLst>
                <a:ext uri="{FF2B5EF4-FFF2-40B4-BE49-F238E27FC236}">
                  <a16:creationId xmlns:a16="http://schemas.microsoft.com/office/drawing/2014/main" id="{E5FEF298-04C5-17C3-BDC4-9C36A264CD7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2841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2" name="Straight Connector 1681">
              <a:extLst>
                <a:ext uri="{FF2B5EF4-FFF2-40B4-BE49-F238E27FC236}">
                  <a16:creationId xmlns:a16="http://schemas.microsoft.com/office/drawing/2014/main" id="{0572F7A9-8EE0-A5E9-7B72-5F6254B3D85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1386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3" name="Straight Connector 1682">
              <a:extLst>
                <a:ext uri="{FF2B5EF4-FFF2-40B4-BE49-F238E27FC236}">
                  <a16:creationId xmlns:a16="http://schemas.microsoft.com/office/drawing/2014/main" id="{1BC48C5A-CF89-2BA3-F530-7B2D899AA8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5125245"/>
              <a:ext cx="2473919" cy="68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4" name="Straight Connector 1683">
              <a:extLst>
                <a:ext uri="{FF2B5EF4-FFF2-40B4-BE49-F238E27FC236}">
                  <a16:creationId xmlns:a16="http://schemas.microsoft.com/office/drawing/2014/main" id="{AE1FFB91-1C2E-4A91-BE0B-2EED1AEDD4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5125245"/>
              <a:ext cx="2473919" cy="1523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5" name="Straight Connector 1684">
              <a:extLst>
                <a:ext uri="{FF2B5EF4-FFF2-40B4-BE49-F238E27FC236}">
                  <a16:creationId xmlns:a16="http://schemas.microsoft.com/office/drawing/2014/main" id="{9A34FAAF-30DD-43EA-1AEF-8D06237733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5125245"/>
              <a:ext cx="2473919" cy="2978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6" name="Straight Connector 1685">
              <a:extLst>
                <a:ext uri="{FF2B5EF4-FFF2-40B4-BE49-F238E27FC236}">
                  <a16:creationId xmlns:a16="http://schemas.microsoft.com/office/drawing/2014/main" id="{3BF8F73C-B7D7-C5D5-DEB4-19CE18F69EE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64431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7" name="Straight Connector 1686">
              <a:extLst>
                <a:ext uri="{FF2B5EF4-FFF2-40B4-BE49-F238E27FC236}">
                  <a16:creationId xmlns:a16="http://schemas.microsoft.com/office/drawing/2014/main" id="{73E23100-306F-A15F-F498-B331E4FF6F8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4988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8" name="Straight Connector 1687">
              <a:extLst>
                <a:ext uri="{FF2B5EF4-FFF2-40B4-BE49-F238E27FC236}">
                  <a16:creationId xmlns:a16="http://schemas.microsoft.com/office/drawing/2014/main" id="{3789C0D5-1BBF-5031-2BA7-175831380F3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3533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9" name="Straight Connector 1688">
              <a:extLst>
                <a:ext uri="{FF2B5EF4-FFF2-40B4-BE49-F238E27FC236}">
                  <a16:creationId xmlns:a16="http://schemas.microsoft.com/office/drawing/2014/main" id="{14660A46-EAE6-B3C3-107F-D47F476A212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2078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0" name="Straight Connector 1689">
              <a:extLst>
                <a:ext uri="{FF2B5EF4-FFF2-40B4-BE49-F238E27FC236}">
                  <a16:creationId xmlns:a16="http://schemas.microsoft.com/office/drawing/2014/main" id="{D217C3EB-1AEE-2DD5-2FAD-40DF09A0B61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06240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1" name="Straight Connector 1690">
              <a:extLst>
                <a:ext uri="{FF2B5EF4-FFF2-40B4-BE49-F238E27FC236}">
                  <a16:creationId xmlns:a16="http://schemas.microsoft.com/office/drawing/2014/main" id="{A44C508F-0D57-F611-1E54-EE060B099DF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9169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2" name="Straight Connector 1691">
              <a:extLst>
                <a:ext uri="{FF2B5EF4-FFF2-40B4-BE49-F238E27FC236}">
                  <a16:creationId xmlns:a16="http://schemas.microsoft.com/office/drawing/2014/main" id="{D3D92B2A-4002-A563-A75C-994E114881A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7714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3" name="Straight Connector 1692">
              <a:extLst>
                <a:ext uri="{FF2B5EF4-FFF2-40B4-BE49-F238E27FC236}">
                  <a16:creationId xmlns:a16="http://schemas.microsoft.com/office/drawing/2014/main" id="{4D8A3920-6754-4500-967E-359BD86CC62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6259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4" name="Straight Connector 1693">
              <a:extLst>
                <a:ext uri="{FF2B5EF4-FFF2-40B4-BE49-F238E27FC236}">
                  <a16:creationId xmlns:a16="http://schemas.microsoft.com/office/drawing/2014/main" id="{9D40B43F-8A2B-BD66-9887-6C63D1EB5C7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48049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5" name="Straight Connector 1694">
              <a:extLst>
                <a:ext uri="{FF2B5EF4-FFF2-40B4-BE49-F238E27FC236}">
                  <a16:creationId xmlns:a16="http://schemas.microsoft.com/office/drawing/2014/main" id="{CFB0525C-0AE0-5F94-5E15-BE5F85C3E6D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3350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6" name="Straight Connector 1695">
              <a:extLst>
                <a:ext uri="{FF2B5EF4-FFF2-40B4-BE49-F238E27FC236}">
                  <a16:creationId xmlns:a16="http://schemas.microsoft.com/office/drawing/2014/main" id="{3E64028F-F922-CFA7-490C-EE7C89CDF0C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1895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7" name="Straight Connector 1696">
              <a:extLst>
                <a:ext uri="{FF2B5EF4-FFF2-40B4-BE49-F238E27FC236}">
                  <a16:creationId xmlns:a16="http://schemas.microsoft.com/office/drawing/2014/main" id="{F57FA847-DF6D-361E-33CE-DD88BABA750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0440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8" name="Straight Connector 1697">
              <a:extLst>
                <a:ext uri="{FF2B5EF4-FFF2-40B4-BE49-F238E27FC236}">
                  <a16:creationId xmlns:a16="http://schemas.microsoft.com/office/drawing/2014/main" id="{5B249784-CA9D-5AC8-1E0D-033633139C8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8985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9" name="Straight Connector 1698">
              <a:extLst>
                <a:ext uri="{FF2B5EF4-FFF2-40B4-BE49-F238E27FC236}">
                  <a16:creationId xmlns:a16="http://schemas.microsoft.com/office/drawing/2014/main" id="{A5A7A808-FC63-038D-5740-89FB01BE68F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75310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0" name="Straight Connector 1699">
              <a:extLst>
                <a:ext uri="{FF2B5EF4-FFF2-40B4-BE49-F238E27FC236}">
                  <a16:creationId xmlns:a16="http://schemas.microsoft.com/office/drawing/2014/main" id="{A0588D49-DDEB-DE3F-A000-267890E9163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6076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1" name="Straight Connector 1700">
              <a:extLst>
                <a:ext uri="{FF2B5EF4-FFF2-40B4-BE49-F238E27FC236}">
                  <a16:creationId xmlns:a16="http://schemas.microsoft.com/office/drawing/2014/main" id="{21D8B172-EA34-5A90-0508-DBA25D243D9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4621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2" name="Straight Connector 1701">
              <a:extLst>
                <a:ext uri="{FF2B5EF4-FFF2-40B4-BE49-F238E27FC236}">
                  <a16:creationId xmlns:a16="http://schemas.microsoft.com/office/drawing/2014/main" id="{07086186-FBF2-9661-A0ED-5CE89DC7AFD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3166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3" name="Straight Connector 1702">
              <a:extLst>
                <a:ext uri="{FF2B5EF4-FFF2-40B4-BE49-F238E27FC236}">
                  <a16:creationId xmlns:a16="http://schemas.microsoft.com/office/drawing/2014/main" id="{22586F1E-00CC-CB96-1645-4813BAFB1A7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1711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4" name="Straight Connector 1703">
              <a:extLst>
                <a:ext uri="{FF2B5EF4-FFF2-40B4-BE49-F238E27FC236}">
                  <a16:creationId xmlns:a16="http://schemas.microsoft.com/office/drawing/2014/main" id="{D18C56A4-B605-7D92-9465-98B00C57ECE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257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5" name="Straight Connector 1704">
              <a:extLst>
                <a:ext uri="{FF2B5EF4-FFF2-40B4-BE49-F238E27FC236}">
                  <a16:creationId xmlns:a16="http://schemas.microsoft.com/office/drawing/2014/main" id="{9531D2B4-1451-9585-DD94-E183424D66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5303291"/>
              <a:ext cx="2473919" cy="1197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6" name="Straight Connector 1705">
              <a:extLst>
                <a:ext uri="{FF2B5EF4-FFF2-40B4-BE49-F238E27FC236}">
                  <a16:creationId xmlns:a16="http://schemas.microsoft.com/office/drawing/2014/main" id="{DE88F6FE-7630-C7C2-F72C-F793AF6342D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82236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7" name="Straight Connector 1706">
              <a:extLst>
                <a:ext uri="{FF2B5EF4-FFF2-40B4-BE49-F238E27FC236}">
                  <a16:creationId xmlns:a16="http://schemas.microsoft.com/office/drawing/2014/main" id="{B63248ED-A02C-BD4F-544F-92111640E79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6768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8" name="Straight Connector 1707">
              <a:extLst>
                <a:ext uri="{FF2B5EF4-FFF2-40B4-BE49-F238E27FC236}">
                  <a16:creationId xmlns:a16="http://schemas.microsoft.com/office/drawing/2014/main" id="{430BE135-BFB6-CD08-0B69-D1E00D47AB5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5314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9" name="Straight Connector 1708">
              <a:extLst>
                <a:ext uri="{FF2B5EF4-FFF2-40B4-BE49-F238E27FC236}">
                  <a16:creationId xmlns:a16="http://schemas.microsoft.com/office/drawing/2014/main" id="{3E411E54-F90F-B833-4523-958E2875458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3859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0" name="Straight Connector 1709">
              <a:extLst>
                <a:ext uri="{FF2B5EF4-FFF2-40B4-BE49-F238E27FC236}">
                  <a16:creationId xmlns:a16="http://schemas.microsoft.com/office/drawing/2014/main" id="{9BD510BA-41D0-1CAF-174D-69CF848BD58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24045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1" name="Straight Connector 1710">
              <a:extLst>
                <a:ext uri="{FF2B5EF4-FFF2-40B4-BE49-F238E27FC236}">
                  <a16:creationId xmlns:a16="http://schemas.microsoft.com/office/drawing/2014/main" id="{5BCEE462-9079-4361-86FF-65CE2F18087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20949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2" name="Straight Connector 1711">
              <a:extLst>
                <a:ext uri="{FF2B5EF4-FFF2-40B4-BE49-F238E27FC236}">
                  <a16:creationId xmlns:a16="http://schemas.microsoft.com/office/drawing/2014/main" id="{C83DE731-1DB2-EA45-34B6-8E6A74675A4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9494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3" name="Straight Connector 1712">
              <a:extLst>
                <a:ext uri="{FF2B5EF4-FFF2-40B4-BE49-F238E27FC236}">
                  <a16:creationId xmlns:a16="http://schemas.microsoft.com/office/drawing/2014/main" id="{662ECB41-D6BA-895E-62E6-5524CB2209E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8040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4" name="Straight Connector 1713">
              <a:extLst>
                <a:ext uri="{FF2B5EF4-FFF2-40B4-BE49-F238E27FC236}">
                  <a16:creationId xmlns:a16="http://schemas.microsoft.com/office/drawing/2014/main" id="{A48F2C9A-EEF6-8C46-E281-5D3A763E3E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65853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5" name="Straight Connector 1714">
              <a:extLst>
                <a:ext uri="{FF2B5EF4-FFF2-40B4-BE49-F238E27FC236}">
                  <a16:creationId xmlns:a16="http://schemas.microsoft.com/office/drawing/2014/main" id="{969ABAF6-2261-D886-1A14-88986B5E939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5130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6" name="Straight Connector 1715">
              <a:extLst>
                <a:ext uri="{FF2B5EF4-FFF2-40B4-BE49-F238E27FC236}">
                  <a16:creationId xmlns:a16="http://schemas.microsoft.com/office/drawing/2014/main" id="{0EE8A270-BEAD-2014-00F3-2A5BD9FB83D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3675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7" name="Straight Connector 1716">
              <a:extLst>
                <a:ext uri="{FF2B5EF4-FFF2-40B4-BE49-F238E27FC236}">
                  <a16:creationId xmlns:a16="http://schemas.microsoft.com/office/drawing/2014/main" id="{C64530D9-EF01-9D3C-8FB8-6C8659C6708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2221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8" name="Straight Connector 1717">
              <a:extLst>
                <a:ext uri="{FF2B5EF4-FFF2-40B4-BE49-F238E27FC236}">
                  <a16:creationId xmlns:a16="http://schemas.microsoft.com/office/drawing/2014/main" id="{AD24FE58-192C-263A-B4AA-D8C2955D0C4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0766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9" name="Straight Connector 1718">
              <a:extLst>
                <a:ext uri="{FF2B5EF4-FFF2-40B4-BE49-F238E27FC236}">
                  <a16:creationId xmlns:a16="http://schemas.microsoft.com/office/drawing/2014/main" id="{C18E1104-9B3B-3973-01AE-B985C0F10B7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93115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0" name="Straight Connector 1719">
              <a:extLst>
                <a:ext uri="{FF2B5EF4-FFF2-40B4-BE49-F238E27FC236}">
                  <a16:creationId xmlns:a16="http://schemas.microsoft.com/office/drawing/2014/main" id="{111EF080-69CA-78B1-0A38-17DE122C60D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7856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1" name="Straight Connector 1720">
              <a:extLst>
                <a:ext uri="{FF2B5EF4-FFF2-40B4-BE49-F238E27FC236}">
                  <a16:creationId xmlns:a16="http://schemas.microsoft.com/office/drawing/2014/main" id="{BCB0B66A-DD7D-9B0D-AA5C-6F281B05819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6401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2" name="Straight Connector 1721">
              <a:extLst>
                <a:ext uri="{FF2B5EF4-FFF2-40B4-BE49-F238E27FC236}">
                  <a16:creationId xmlns:a16="http://schemas.microsoft.com/office/drawing/2014/main" id="{746EF775-30DB-F4A4-D513-38EECD42A7C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4947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3" name="Straight Connector 1722">
              <a:extLst>
                <a:ext uri="{FF2B5EF4-FFF2-40B4-BE49-F238E27FC236}">
                  <a16:creationId xmlns:a16="http://schemas.microsoft.com/office/drawing/2014/main" id="{B5F4065E-9437-9518-8799-A1EE34B6AF1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3492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4" name="Straight Connector 1723">
              <a:extLst>
                <a:ext uri="{FF2B5EF4-FFF2-40B4-BE49-F238E27FC236}">
                  <a16:creationId xmlns:a16="http://schemas.microsoft.com/office/drawing/2014/main" id="{6BB2809E-5F75-B963-F385-392AF0230A9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2037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5" name="Straight Connector 1724">
              <a:extLst>
                <a:ext uri="{FF2B5EF4-FFF2-40B4-BE49-F238E27FC236}">
                  <a16:creationId xmlns:a16="http://schemas.microsoft.com/office/drawing/2014/main" id="{5C9CD192-E398-EF8B-B3F6-6A66E36F4E0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423053"/>
              <a:ext cx="2473919" cy="582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6" name="Straight Connector 1725">
              <a:extLst>
                <a:ext uri="{FF2B5EF4-FFF2-40B4-BE49-F238E27FC236}">
                  <a16:creationId xmlns:a16="http://schemas.microsoft.com/office/drawing/2014/main" id="{941F6D4B-8D3B-AB25-360D-D14C486AEA9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300040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7" name="Straight Connector 1726">
              <a:extLst>
                <a:ext uri="{FF2B5EF4-FFF2-40B4-BE49-F238E27FC236}">
                  <a16:creationId xmlns:a16="http://schemas.microsoft.com/office/drawing/2014/main" id="{97E2A480-66B1-9186-306B-D6CBD88DFBB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8549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8" name="Straight Connector 1727">
              <a:extLst>
                <a:ext uri="{FF2B5EF4-FFF2-40B4-BE49-F238E27FC236}">
                  <a16:creationId xmlns:a16="http://schemas.microsoft.com/office/drawing/2014/main" id="{9B72A71F-5435-48A1-20F5-961C9C8DF99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7094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9" name="Straight Connector 1728">
              <a:extLst>
                <a:ext uri="{FF2B5EF4-FFF2-40B4-BE49-F238E27FC236}">
                  <a16:creationId xmlns:a16="http://schemas.microsoft.com/office/drawing/2014/main" id="{FC20141F-48C7-BF87-D6A6-FCFEC470104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5639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0" name="Straight Connector 1729">
              <a:extLst>
                <a:ext uri="{FF2B5EF4-FFF2-40B4-BE49-F238E27FC236}">
                  <a16:creationId xmlns:a16="http://schemas.microsoft.com/office/drawing/2014/main" id="{6A361EF5-85E3-FD9F-04C1-1402B3762B1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41849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1" name="Straight Connector 1730">
              <a:extLst>
                <a:ext uri="{FF2B5EF4-FFF2-40B4-BE49-F238E27FC236}">
                  <a16:creationId xmlns:a16="http://schemas.microsoft.com/office/drawing/2014/main" id="{78E76D0B-2009-CE52-72AC-F316A21B3E0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22730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2" name="Straight Connector 1731">
              <a:extLst>
                <a:ext uri="{FF2B5EF4-FFF2-40B4-BE49-F238E27FC236}">
                  <a16:creationId xmlns:a16="http://schemas.microsoft.com/office/drawing/2014/main" id="{4E19BD3D-A886-1F27-D40D-5CFEC5DAF12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21275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3" name="Straight Connector 1732">
              <a:extLst>
                <a:ext uri="{FF2B5EF4-FFF2-40B4-BE49-F238E27FC236}">
                  <a16:creationId xmlns:a16="http://schemas.microsoft.com/office/drawing/2014/main" id="{0E4D438C-E583-5953-C1E1-AAA29C21F42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9820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4" name="Straight Connector 1733">
              <a:extLst>
                <a:ext uri="{FF2B5EF4-FFF2-40B4-BE49-F238E27FC236}">
                  <a16:creationId xmlns:a16="http://schemas.microsoft.com/office/drawing/2014/main" id="{B1F48712-9045-B0D0-7FAF-177725C02BE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83658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5" name="Straight Connector 1734">
              <a:extLst>
                <a:ext uri="{FF2B5EF4-FFF2-40B4-BE49-F238E27FC236}">
                  <a16:creationId xmlns:a16="http://schemas.microsoft.com/office/drawing/2014/main" id="{A72843D1-F2C0-3E92-F217-7E7B21CB0FB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6911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6" name="Straight Connector 1735">
              <a:extLst>
                <a:ext uri="{FF2B5EF4-FFF2-40B4-BE49-F238E27FC236}">
                  <a16:creationId xmlns:a16="http://schemas.microsoft.com/office/drawing/2014/main" id="{2D3C5639-957C-0814-57D6-1A0F6F9A481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5456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7" name="Straight Connector 1736">
              <a:extLst>
                <a:ext uri="{FF2B5EF4-FFF2-40B4-BE49-F238E27FC236}">
                  <a16:creationId xmlns:a16="http://schemas.microsoft.com/office/drawing/2014/main" id="{BB24CD66-E88C-DCC4-2899-55F4A6E21DD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4001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8" name="Straight Connector 1737">
              <a:extLst>
                <a:ext uri="{FF2B5EF4-FFF2-40B4-BE49-F238E27FC236}">
                  <a16:creationId xmlns:a16="http://schemas.microsoft.com/office/drawing/2014/main" id="{2AA7EE68-9BD5-C6C0-0FEF-1B7BEE9ACA6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2546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9" name="Straight Connector 1738">
              <a:extLst>
                <a:ext uri="{FF2B5EF4-FFF2-40B4-BE49-F238E27FC236}">
                  <a16:creationId xmlns:a16="http://schemas.microsoft.com/office/drawing/2014/main" id="{69C2FD81-2FE6-DCB9-5E05-D005D3F271C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110919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0" name="Straight Connector 1739">
              <a:extLst>
                <a:ext uri="{FF2B5EF4-FFF2-40B4-BE49-F238E27FC236}">
                  <a16:creationId xmlns:a16="http://schemas.microsoft.com/office/drawing/2014/main" id="{10DA3E92-5A1B-35F7-75E6-FB3FD004016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9637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1" name="Straight Connector 1740">
              <a:extLst>
                <a:ext uri="{FF2B5EF4-FFF2-40B4-BE49-F238E27FC236}">
                  <a16:creationId xmlns:a16="http://schemas.microsoft.com/office/drawing/2014/main" id="{949E4ADB-2A83-523A-EA92-6CD752207BD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8182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2" name="Straight Connector 1741">
              <a:extLst>
                <a:ext uri="{FF2B5EF4-FFF2-40B4-BE49-F238E27FC236}">
                  <a16:creationId xmlns:a16="http://schemas.microsoft.com/office/drawing/2014/main" id="{42F62769-4462-5E74-FA79-FF46AE5D9BC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6727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3" name="Straight Connector 1742">
              <a:extLst>
                <a:ext uri="{FF2B5EF4-FFF2-40B4-BE49-F238E27FC236}">
                  <a16:creationId xmlns:a16="http://schemas.microsoft.com/office/drawing/2014/main" id="{0DA5EFBA-08B4-FBEE-5804-357944E1F77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5272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4" name="Straight Connector 1743">
              <a:extLst>
                <a:ext uri="{FF2B5EF4-FFF2-40B4-BE49-F238E27FC236}">
                  <a16:creationId xmlns:a16="http://schemas.microsoft.com/office/drawing/2014/main" id="{217CEE5B-6B25-54BB-2B95-8F5FE36D3D4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3818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5" name="Straight Connector 1744">
              <a:extLst>
                <a:ext uri="{FF2B5EF4-FFF2-40B4-BE49-F238E27FC236}">
                  <a16:creationId xmlns:a16="http://schemas.microsoft.com/office/drawing/2014/main" id="{3FCCF779-90CB-EFD8-21F8-04D151C072A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423053"/>
              <a:ext cx="2473919" cy="2363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6" name="Straight Connector 1745">
              <a:extLst>
                <a:ext uri="{FF2B5EF4-FFF2-40B4-BE49-F238E27FC236}">
                  <a16:creationId xmlns:a16="http://schemas.microsoft.com/office/drawing/2014/main" id="{4898827D-8B75-28F2-5441-A73F8A441A1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317845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7" name="Straight Connector 1746">
              <a:extLst>
                <a:ext uri="{FF2B5EF4-FFF2-40B4-BE49-F238E27FC236}">
                  <a16:creationId xmlns:a16="http://schemas.microsoft.com/office/drawing/2014/main" id="{D7B010B9-AB7F-B458-4688-6B4E9C36AA5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30329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8" name="Straight Connector 1747">
              <a:extLst>
                <a:ext uri="{FF2B5EF4-FFF2-40B4-BE49-F238E27FC236}">
                  <a16:creationId xmlns:a16="http://schemas.microsoft.com/office/drawing/2014/main" id="{F074D100-6A9F-6123-EDE1-7FB1342FB1C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8874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9" name="Straight Connector 1748">
              <a:extLst>
                <a:ext uri="{FF2B5EF4-FFF2-40B4-BE49-F238E27FC236}">
                  <a16:creationId xmlns:a16="http://schemas.microsoft.com/office/drawing/2014/main" id="{3881716C-F006-AD63-DDE4-20C58CCE8DD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7420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0" name="Straight Connector 1749">
              <a:extLst>
                <a:ext uri="{FF2B5EF4-FFF2-40B4-BE49-F238E27FC236}">
                  <a16:creationId xmlns:a16="http://schemas.microsoft.com/office/drawing/2014/main" id="{9B9167F5-5AB5-DFB4-C7FD-D4656E34555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59654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1" name="Straight Connector 1750">
              <a:extLst>
                <a:ext uri="{FF2B5EF4-FFF2-40B4-BE49-F238E27FC236}">
                  <a16:creationId xmlns:a16="http://schemas.microsoft.com/office/drawing/2014/main" id="{07FCBD0A-05F0-59FA-279E-2C7BECA97EB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24510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2" name="Straight Connector 1751">
              <a:extLst>
                <a:ext uri="{FF2B5EF4-FFF2-40B4-BE49-F238E27FC236}">
                  <a16:creationId xmlns:a16="http://schemas.microsoft.com/office/drawing/2014/main" id="{D3551F30-E4BA-364D-0668-12DDDAE7537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23055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3" name="Straight Connector 1752">
              <a:extLst>
                <a:ext uri="{FF2B5EF4-FFF2-40B4-BE49-F238E27FC236}">
                  <a16:creationId xmlns:a16="http://schemas.microsoft.com/office/drawing/2014/main" id="{FBB73A4F-45C1-9D9A-B4CE-AB763279427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21601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4" name="Straight Connector 1753">
              <a:extLst>
                <a:ext uri="{FF2B5EF4-FFF2-40B4-BE49-F238E27FC236}">
                  <a16:creationId xmlns:a16="http://schemas.microsoft.com/office/drawing/2014/main" id="{FB6164D9-CE23-45AE-6C76-32828C5C68F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201463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5" name="Straight Connector 1754">
              <a:extLst>
                <a:ext uri="{FF2B5EF4-FFF2-40B4-BE49-F238E27FC236}">
                  <a16:creationId xmlns:a16="http://schemas.microsoft.com/office/drawing/2014/main" id="{4C8CF599-F85B-C4C1-20C6-C0D00F0EB30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8691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6" name="Straight Connector 1755">
              <a:extLst>
                <a:ext uri="{FF2B5EF4-FFF2-40B4-BE49-F238E27FC236}">
                  <a16:creationId xmlns:a16="http://schemas.microsoft.com/office/drawing/2014/main" id="{70516A86-E387-D001-B7E2-B2F1A976C37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7236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7" name="Straight Connector 1756">
              <a:extLst>
                <a:ext uri="{FF2B5EF4-FFF2-40B4-BE49-F238E27FC236}">
                  <a16:creationId xmlns:a16="http://schemas.microsoft.com/office/drawing/2014/main" id="{5644E8F2-E854-4413-F136-5D4D4972A67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5781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8" name="Straight Connector 1757">
              <a:extLst>
                <a:ext uri="{FF2B5EF4-FFF2-40B4-BE49-F238E27FC236}">
                  <a16:creationId xmlns:a16="http://schemas.microsoft.com/office/drawing/2014/main" id="{908E3D44-C6EF-FBAD-24E3-9E8F545A617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4327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9" name="Straight Connector 1758">
              <a:extLst>
                <a:ext uri="{FF2B5EF4-FFF2-40B4-BE49-F238E27FC236}">
                  <a16:creationId xmlns:a16="http://schemas.microsoft.com/office/drawing/2014/main" id="{E0108F0E-5651-F994-FA22-45D7F2162A5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128724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0" name="Straight Connector 1759">
              <a:extLst>
                <a:ext uri="{FF2B5EF4-FFF2-40B4-BE49-F238E27FC236}">
                  <a16:creationId xmlns:a16="http://schemas.microsoft.com/office/drawing/2014/main" id="{F0FF74D7-7191-F80C-8D83-79FB5B76190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11417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1" name="Straight Connector 1760">
              <a:extLst>
                <a:ext uri="{FF2B5EF4-FFF2-40B4-BE49-F238E27FC236}">
                  <a16:creationId xmlns:a16="http://schemas.microsoft.com/office/drawing/2014/main" id="{AB9F9E64-CAE1-B839-6904-DB0C851252C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9962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2" name="Straight Connector 1761">
              <a:extLst>
                <a:ext uri="{FF2B5EF4-FFF2-40B4-BE49-F238E27FC236}">
                  <a16:creationId xmlns:a16="http://schemas.microsoft.com/office/drawing/2014/main" id="{7BBDFAA9-41A0-0F6C-0D8D-2027F05AC94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8508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3" name="Straight Connector 1762">
              <a:extLst>
                <a:ext uri="{FF2B5EF4-FFF2-40B4-BE49-F238E27FC236}">
                  <a16:creationId xmlns:a16="http://schemas.microsoft.com/office/drawing/2014/main" id="{38A005AE-6B21-3C6A-5A65-52E78F4DCE6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7053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4" name="Straight Connector 1763">
              <a:extLst>
                <a:ext uri="{FF2B5EF4-FFF2-40B4-BE49-F238E27FC236}">
                  <a16:creationId xmlns:a16="http://schemas.microsoft.com/office/drawing/2014/main" id="{513602B0-EAEC-EDBC-83FF-587DEF9844E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5598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5" name="Straight Connector 1764">
              <a:extLst>
                <a:ext uri="{FF2B5EF4-FFF2-40B4-BE49-F238E27FC236}">
                  <a16:creationId xmlns:a16="http://schemas.microsoft.com/office/drawing/2014/main" id="{D7247F52-1BD6-924B-16EC-D40924DD115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423053"/>
              <a:ext cx="2473919" cy="4143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6" name="Straight Connector 1765">
              <a:extLst>
                <a:ext uri="{FF2B5EF4-FFF2-40B4-BE49-F238E27FC236}">
                  <a16:creationId xmlns:a16="http://schemas.microsoft.com/office/drawing/2014/main" id="{5035F99D-0CD1-8C48-5C14-3F0B73D1657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33564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7" name="Straight Connector 1766">
              <a:extLst>
                <a:ext uri="{FF2B5EF4-FFF2-40B4-BE49-F238E27FC236}">
                  <a16:creationId xmlns:a16="http://schemas.microsoft.com/office/drawing/2014/main" id="{4FF90E08-7C98-5EFA-D316-4662728293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32110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8" name="Straight Connector 1767">
              <a:extLst>
                <a:ext uri="{FF2B5EF4-FFF2-40B4-BE49-F238E27FC236}">
                  <a16:creationId xmlns:a16="http://schemas.microsoft.com/office/drawing/2014/main" id="{90D0EACA-F85C-1BAE-D658-7E5EE612D9F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306553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9" name="Straight Connector 1768">
              <a:extLst>
                <a:ext uri="{FF2B5EF4-FFF2-40B4-BE49-F238E27FC236}">
                  <a16:creationId xmlns:a16="http://schemas.microsoft.com/office/drawing/2014/main" id="{672589B0-40BE-16C5-D1DD-E4A3EDE961C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92005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0" name="Straight Connector 1769">
              <a:extLst>
                <a:ext uri="{FF2B5EF4-FFF2-40B4-BE49-F238E27FC236}">
                  <a16:creationId xmlns:a16="http://schemas.microsoft.com/office/drawing/2014/main" id="{88D1590E-BDD7-C67E-FA3C-F3CC726E25A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7745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1" name="Straight Connector 1770">
              <a:extLst>
                <a:ext uri="{FF2B5EF4-FFF2-40B4-BE49-F238E27FC236}">
                  <a16:creationId xmlns:a16="http://schemas.microsoft.com/office/drawing/2014/main" id="{CAE5F7D4-BF76-B69E-0326-3280D2BBCDE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26291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2" name="Straight Connector 1771">
              <a:extLst>
                <a:ext uri="{FF2B5EF4-FFF2-40B4-BE49-F238E27FC236}">
                  <a16:creationId xmlns:a16="http://schemas.microsoft.com/office/drawing/2014/main" id="{4B1D1A81-C063-E112-F53F-64540304F4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248362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3" name="Straight Connector 1772">
              <a:extLst>
                <a:ext uri="{FF2B5EF4-FFF2-40B4-BE49-F238E27FC236}">
                  <a16:creationId xmlns:a16="http://schemas.microsoft.com/office/drawing/2014/main" id="{2DCC603A-5111-53FF-DEC5-655A1856F50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233814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4" name="Straight Connector 1773">
              <a:extLst>
                <a:ext uri="{FF2B5EF4-FFF2-40B4-BE49-F238E27FC236}">
                  <a16:creationId xmlns:a16="http://schemas.microsoft.com/office/drawing/2014/main" id="{6045C788-33BE-3016-9988-CB16E79E675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21926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5" name="Straight Connector 1774">
              <a:extLst>
                <a:ext uri="{FF2B5EF4-FFF2-40B4-BE49-F238E27FC236}">
                  <a16:creationId xmlns:a16="http://schemas.microsoft.com/office/drawing/2014/main" id="{E267144B-2BC4-68BB-5599-CECD3C1A44B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20471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6" name="Straight Connector 1775">
              <a:extLst>
                <a:ext uri="{FF2B5EF4-FFF2-40B4-BE49-F238E27FC236}">
                  <a16:creationId xmlns:a16="http://schemas.microsoft.com/office/drawing/2014/main" id="{897BF401-EEF8-6719-6BC5-1B4E489AE65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9017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7" name="Straight Connector 1776">
              <a:extLst>
                <a:ext uri="{FF2B5EF4-FFF2-40B4-BE49-F238E27FC236}">
                  <a16:creationId xmlns:a16="http://schemas.microsoft.com/office/drawing/2014/main" id="{CC045F88-C6C9-1426-EF0A-2483F0EDD62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75623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8" name="Straight Connector 1777">
              <a:extLst>
                <a:ext uri="{FF2B5EF4-FFF2-40B4-BE49-F238E27FC236}">
                  <a16:creationId xmlns:a16="http://schemas.microsoft.com/office/drawing/2014/main" id="{B51F6287-8A17-6690-3E8E-96F75A5A834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61075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9" name="Straight Connector 1778">
              <a:extLst>
                <a:ext uri="{FF2B5EF4-FFF2-40B4-BE49-F238E27FC236}">
                  <a16:creationId xmlns:a16="http://schemas.microsoft.com/office/drawing/2014/main" id="{628EF378-45A8-C2B0-D6C7-6E60AC3D039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14652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0" name="Straight Connector 1779">
              <a:extLst>
                <a:ext uri="{FF2B5EF4-FFF2-40B4-BE49-F238E27FC236}">
                  <a16:creationId xmlns:a16="http://schemas.microsoft.com/office/drawing/2014/main" id="{695DA2D3-64C4-94A1-00C3-A4396DCBEB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13198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1" name="Straight Connector 1780">
              <a:extLst>
                <a:ext uri="{FF2B5EF4-FFF2-40B4-BE49-F238E27FC236}">
                  <a16:creationId xmlns:a16="http://schemas.microsoft.com/office/drawing/2014/main" id="{BE4CDE43-30E5-9550-CC82-2B506B270B6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117432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2" name="Straight Connector 1781">
              <a:extLst>
                <a:ext uri="{FF2B5EF4-FFF2-40B4-BE49-F238E27FC236}">
                  <a16:creationId xmlns:a16="http://schemas.microsoft.com/office/drawing/2014/main" id="{AB60EB26-A233-F03B-E59D-B2C61A993BC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102884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3" name="Straight Connector 1782">
              <a:extLst>
                <a:ext uri="{FF2B5EF4-FFF2-40B4-BE49-F238E27FC236}">
                  <a16:creationId xmlns:a16="http://schemas.microsoft.com/office/drawing/2014/main" id="{9DE70E17-A2AE-0619-2E44-172CE7D8B24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8833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4" name="Straight Connector 1783">
              <a:extLst>
                <a:ext uri="{FF2B5EF4-FFF2-40B4-BE49-F238E27FC236}">
                  <a16:creationId xmlns:a16="http://schemas.microsoft.com/office/drawing/2014/main" id="{DACA750C-485A-FDD8-ED0C-9317725505A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7378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5" name="Straight Connector 1784">
              <a:extLst>
                <a:ext uri="{FF2B5EF4-FFF2-40B4-BE49-F238E27FC236}">
                  <a16:creationId xmlns:a16="http://schemas.microsoft.com/office/drawing/2014/main" id="{9A956CCE-E962-68C8-A7E2-325E6A03A12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423053"/>
              <a:ext cx="2473919" cy="5924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BCC3B74B-9FF6-C3A6-00E1-850EB16DCF82}"/>
              </a:ext>
            </a:extLst>
          </p:cNvPr>
          <p:cNvGrpSpPr/>
          <p:nvPr/>
        </p:nvGrpSpPr>
        <p:grpSpPr>
          <a:xfrm>
            <a:off x="6321826" y="1780847"/>
            <a:ext cx="279139" cy="4374187"/>
            <a:chOff x="5879658" y="1393184"/>
            <a:chExt cx="279139" cy="4374187"/>
          </a:xfrm>
        </p:grpSpPr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5663BD63-12C3-B8B6-94DD-F793A30269FF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BF847D0B-5196-E2A7-BA7B-7ED824598B9B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A5B8FDF9-00C8-F29D-7B2B-19708A5DF61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838ABBA3-44E5-B908-EB7B-F53216653B8F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C8E30FB5-5F85-0230-5F20-8DDA16A88F57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E17AE94D-C41B-CED9-A731-91B19DF6D92E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EAAC4EE0-C706-3DEA-7138-E89BB0AAF091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BACA68B-D393-0FB4-5DCE-E3BD6E1AE260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DC019FE7-6F50-C492-D975-3E900BDCB5BD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1F0BD126-6F10-C814-FC35-D97B0A61A98E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2C4DE5F-9459-0DC6-C89D-4ABD5E17947D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0C70061D-1064-4F04-615A-B5098D220707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766CFFAD-D6D0-F3D0-E0F6-0E4DF1982B4D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DCD45734-869F-7887-22B9-4B45708CF72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7A968BDE-765B-11B5-2C56-7857D30A74F6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64AFABDF-9070-B195-0BAD-B10DA0C51CB6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17F3493C-B2B5-5795-9A4E-272F73B415A7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4FE0AA5C-9ED6-3424-D7EA-F60ADDF27839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D41E417-0F4C-5904-FA24-1A302D5A81AE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81ED35D7-7AD1-DBF9-4CEB-F422C95519F6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6877DC00-1747-33F0-00D8-26EBEA9B235A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DF1FDBC1-E080-EFF5-7A32-4974B076D90D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C1BF62ED-2CC6-C148-1AC3-DA00CF636A4F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6B3F37F8-AF86-EE76-E7EC-2ED069E56033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8" name="Group 857">
            <a:extLst>
              <a:ext uri="{FF2B5EF4-FFF2-40B4-BE49-F238E27FC236}">
                <a16:creationId xmlns:a16="http://schemas.microsoft.com/office/drawing/2014/main" id="{D31A7B29-15FC-921B-4DF0-8EBE30785397}"/>
              </a:ext>
            </a:extLst>
          </p:cNvPr>
          <p:cNvGrpSpPr/>
          <p:nvPr/>
        </p:nvGrpSpPr>
        <p:grpSpPr>
          <a:xfrm>
            <a:off x="9660389" y="1995222"/>
            <a:ext cx="301685" cy="3981776"/>
            <a:chOff x="9828920" y="1529234"/>
            <a:chExt cx="301685" cy="3981776"/>
          </a:xfrm>
        </p:grpSpPr>
        <p:sp>
          <p:nvSpPr>
            <p:cNvPr id="859" name="TextBox 858">
              <a:extLst>
                <a:ext uri="{FF2B5EF4-FFF2-40B4-BE49-F238E27FC236}">
                  <a16:creationId xmlns:a16="http://schemas.microsoft.com/office/drawing/2014/main" id="{5A823A97-2CEB-5357-CB8A-980137E4E7D3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860" name="TextBox 859">
              <a:extLst>
                <a:ext uri="{FF2B5EF4-FFF2-40B4-BE49-F238E27FC236}">
                  <a16:creationId xmlns:a16="http://schemas.microsoft.com/office/drawing/2014/main" id="{6C58365D-ACAE-758F-8834-BD6E87AE487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61" name="TextBox 860">
              <a:extLst>
                <a:ext uri="{FF2B5EF4-FFF2-40B4-BE49-F238E27FC236}">
                  <a16:creationId xmlns:a16="http://schemas.microsoft.com/office/drawing/2014/main" id="{9297231F-6C69-3FF1-D34B-A4D2DCCE521D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62" name="TextBox 861">
              <a:extLst>
                <a:ext uri="{FF2B5EF4-FFF2-40B4-BE49-F238E27FC236}">
                  <a16:creationId xmlns:a16="http://schemas.microsoft.com/office/drawing/2014/main" id="{7943F885-8AD3-E5DD-ECC2-3F594B053F6D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863" name="TextBox 862">
              <a:extLst>
                <a:ext uri="{FF2B5EF4-FFF2-40B4-BE49-F238E27FC236}">
                  <a16:creationId xmlns:a16="http://schemas.microsoft.com/office/drawing/2014/main" id="{6097E2EB-B5A7-600C-0E73-BAE785278F61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64" name="TextBox 863">
              <a:extLst>
                <a:ext uri="{FF2B5EF4-FFF2-40B4-BE49-F238E27FC236}">
                  <a16:creationId xmlns:a16="http://schemas.microsoft.com/office/drawing/2014/main" id="{D952E855-0692-9340-1F03-BDBADA62D6D9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865" name="TextBox 864">
              <a:extLst>
                <a:ext uri="{FF2B5EF4-FFF2-40B4-BE49-F238E27FC236}">
                  <a16:creationId xmlns:a16="http://schemas.microsoft.com/office/drawing/2014/main" id="{9164D0B3-3DA0-4077-9C93-E78BBEA8F302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70F50D6A-A77F-C293-A37C-0B45FB31BA54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867" name="TextBox 866">
              <a:extLst>
                <a:ext uri="{FF2B5EF4-FFF2-40B4-BE49-F238E27FC236}">
                  <a16:creationId xmlns:a16="http://schemas.microsoft.com/office/drawing/2014/main" id="{ED595412-158C-A6EF-6CA4-569F02ECAD65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868" name="TextBox 867">
              <a:extLst>
                <a:ext uri="{FF2B5EF4-FFF2-40B4-BE49-F238E27FC236}">
                  <a16:creationId xmlns:a16="http://schemas.microsoft.com/office/drawing/2014/main" id="{328F8FE4-8D75-2217-ABF9-70B755BC4A44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5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"/>
                                        <p:tgtEl>
                                          <p:spTgt spid="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5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5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5"/>
                                        <p:tgtEl>
                                          <p:spTgt spid="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5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5"/>
                                        <p:tgtEl>
                                          <p:spTgt spid="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65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5"/>
                                        <p:tgtEl>
                                          <p:spTgt spid="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8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5"/>
                                        <p:tgtEl>
                                          <p:spTgt spid="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95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1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5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25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5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4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5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5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5"/>
                                        <p:tgtEl>
                                          <p:spTgt spid="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7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5"/>
                                        <p:tgtEl>
                                          <p:spTgt spid="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85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5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5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15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5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3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5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45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5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6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5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375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5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9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5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405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5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42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5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435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5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45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5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465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5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48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5"/>
                                        <p:tgtEl>
                                          <p:spTgt spid="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495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5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1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5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25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5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54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5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55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5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57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5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585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5"/>
                                        <p:tgtEl>
                                          <p:spTgt spid="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6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5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615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5"/>
                                        <p:tgtEl>
                                          <p:spTgt spid="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63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15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645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15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66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5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675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5"/>
                                        <p:tgtEl>
                                          <p:spTgt spid="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69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15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705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5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72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15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735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5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75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5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765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15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78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15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795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15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81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5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825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5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84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5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855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5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87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15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885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15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9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15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915"/>
                            </p:stCondLst>
                            <p:childTnLst>
                              <p:par>
                                <p:cTn id="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5"/>
                                        <p:tgtEl>
                                          <p:spTgt spid="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930"/>
                            </p:stCondLst>
                            <p:childTnLst>
                              <p:par>
                                <p:cTn id="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15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945"/>
                            </p:stCondLst>
                            <p:childTnLst>
                              <p:par>
                                <p:cTn id="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15"/>
                                        <p:tgtEl>
                                          <p:spTgt spid="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960"/>
                            </p:stCondLst>
                            <p:childTnLst>
                              <p:par>
                                <p:cTn id="2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15"/>
                                        <p:tgtEl>
                                          <p:spTgt spid="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975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15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990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15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1005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15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102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5"/>
                                        <p:tgtEl>
                                          <p:spTgt spid="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1035"/>
                            </p:stCondLst>
                            <p:childTnLst>
                              <p:par>
                                <p:cTn id="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15"/>
                                        <p:tgtEl>
                                          <p:spTgt spid="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105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15"/>
                                        <p:tgtEl>
                                          <p:spTgt spid="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1065"/>
                            </p:stCondLst>
                            <p:childTnLst>
                              <p:par>
                                <p:cTn id="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15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1080"/>
                            </p:stCondLst>
                            <p:childTnLst>
                              <p:par>
                                <p:cTn id="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15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1095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15"/>
                                        <p:tgtEl>
                                          <p:spTgt spid="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1110"/>
                            </p:stCondLst>
                            <p:childTnLst>
                              <p:par>
                                <p:cTn id="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15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1125"/>
                            </p:stCondLst>
                            <p:childTnLst>
                              <p:par>
                                <p:cTn id="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15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140"/>
                            </p:stCondLst>
                            <p:childTnLst>
                              <p:par>
                                <p:cTn id="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15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1155"/>
                            </p:stCondLst>
                            <p:childTnLst>
                              <p:par>
                                <p:cTn id="3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15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1170"/>
                            </p:stCondLst>
                            <p:childTnLst>
                              <p:par>
                                <p:cTn id="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15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1185"/>
                            </p:stCondLst>
                            <p:childTnLst>
                              <p:par>
                                <p:cTn id="3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15"/>
                                        <p:tgtEl>
                                          <p:spTgt spid="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1200"/>
                            </p:stCondLst>
                            <p:childTnLst>
                              <p:par>
                                <p:cTn id="3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15"/>
                                        <p:tgtEl>
                                          <p:spTgt spid="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1215"/>
                            </p:stCondLst>
                            <p:childTnLst>
                              <p:par>
                                <p:cTn id="3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15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1230"/>
                            </p:stCondLst>
                            <p:childTnLst>
                              <p:par>
                                <p:cTn id="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15"/>
                                        <p:tgtEl>
                                          <p:spTgt spid="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1245"/>
                            </p:stCondLst>
                            <p:childTnLst>
                              <p:par>
                                <p:cTn id="3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15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1260"/>
                            </p:stCondLst>
                            <p:childTnLst>
                              <p:par>
                                <p:cTn id="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15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1275"/>
                            </p:stCondLst>
                            <p:childTnLst>
                              <p:par>
                                <p:cTn id="3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15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1290"/>
                            </p:stCondLst>
                            <p:childTnLst>
                              <p:par>
                                <p:cTn id="3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15"/>
                                        <p:tgtEl>
                                          <p:spTgt spid="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1305"/>
                            </p:stCondLst>
                            <p:childTnLst>
                              <p:par>
                                <p:cTn id="3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15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1320"/>
                            </p:stCondLst>
                            <p:childTnLst>
                              <p:par>
                                <p:cTn id="3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15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1335"/>
                            </p:stCondLst>
                            <p:childTnLst>
                              <p:par>
                                <p:cTn id="3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15"/>
                                        <p:tgtEl>
                                          <p:spTgt spid="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1350"/>
                            </p:stCondLst>
                            <p:childTnLst>
                              <p:par>
                                <p:cTn id="3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15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1365"/>
                            </p:stCondLst>
                            <p:childTnLst>
                              <p:par>
                                <p:cTn id="3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15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1380"/>
                            </p:stCondLst>
                            <p:childTnLst>
                              <p:par>
                                <p:cTn id="3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15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1395"/>
                            </p:stCondLst>
                            <p:childTnLst>
                              <p:par>
                                <p:cTn id="3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15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1410"/>
                            </p:stCondLst>
                            <p:childTnLst>
                              <p:par>
                                <p:cTn id="3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15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1425"/>
                            </p:stCondLst>
                            <p:childTnLst>
                              <p:par>
                                <p:cTn id="3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15"/>
                                        <p:tgtEl>
                                          <p:spTgt spid="1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1440"/>
                            </p:stCondLst>
                            <p:childTnLst>
                              <p:par>
                                <p:cTn id="3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15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1455"/>
                            </p:stCondLst>
                            <p:childTnLst>
                              <p:par>
                                <p:cTn id="3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15"/>
                                        <p:tgtEl>
                                          <p:spTgt spid="1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1470"/>
                            </p:stCondLst>
                            <p:childTnLst>
                              <p:par>
                                <p:cTn id="3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15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1485"/>
                            </p:stCondLst>
                            <p:childTnLst>
                              <p:par>
                                <p:cTn id="4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15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1500"/>
                            </p:stCondLst>
                            <p:childTnLst>
                              <p:par>
                                <p:cTn id="4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15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1515"/>
                            </p:stCondLst>
                            <p:childTnLst>
                              <p:par>
                                <p:cTn id="4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15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1530"/>
                            </p:stCondLst>
                            <p:childTnLst>
                              <p:par>
                                <p:cTn id="4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15"/>
                                        <p:tgtEl>
                                          <p:spTgt spid="1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1545"/>
                            </p:stCondLst>
                            <p:childTnLst>
                              <p:par>
                                <p:cTn id="4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15"/>
                                        <p:tgtEl>
                                          <p:spTgt spid="1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1560"/>
                            </p:stCondLst>
                            <p:childTnLst>
                              <p:par>
                                <p:cTn id="4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3" dur="15"/>
                                        <p:tgtEl>
                                          <p:spTgt spid="1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1575"/>
                            </p:stCondLst>
                            <p:childTnLst>
                              <p:par>
                                <p:cTn id="4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15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hold">
                            <p:stCondLst>
                              <p:cond delay="1590"/>
                            </p:stCondLst>
                            <p:childTnLst>
                              <p:par>
                                <p:cTn id="4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1" dur="15"/>
                                        <p:tgtEl>
                                          <p:spTgt spid="1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1605"/>
                            </p:stCondLst>
                            <p:childTnLst>
                              <p:par>
                                <p:cTn id="4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15"/>
                                        <p:tgtEl>
                                          <p:spTgt spid="1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1620"/>
                            </p:stCondLst>
                            <p:childTnLst>
                              <p:par>
                                <p:cTn id="4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15"/>
                                        <p:tgtEl>
                                          <p:spTgt spid="1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635"/>
                            </p:stCondLst>
                            <p:childTnLst>
                              <p:par>
                                <p:cTn id="4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3" dur="15"/>
                                        <p:tgtEl>
                                          <p:spTgt spid="1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1650"/>
                            </p:stCondLst>
                            <p:childTnLst>
                              <p:par>
                                <p:cTn id="4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15"/>
                                        <p:tgtEl>
                                          <p:spTgt spid="1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1665"/>
                            </p:stCondLst>
                            <p:childTnLst>
                              <p:par>
                                <p:cTn id="4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15"/>
                                        <p:tgtEl>
                                          <p:spTgt spid="1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1680"/>
                            </p:stCondLst>
                            <p:childTnLst>
                              <p:par>
                                <p:cTn id="4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15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1695"/>
                            </p:stCondLst>
                            <p:childTnLst>
                              <p:par>
                                <p:cTn id="4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9" dur="15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1710"/>
                            </p:stCondLst>
                            <p:childTnLst>
                              <p:par>
                                <p:cTn id="4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15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1725"/>
                            </p:stCondLst>
                            <p:childTnLst>
                              <p:par>
                                <p:cTn id="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15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1740"/>
                            </p:stCondLst>
                            <p:childTnLst>
                              <p:par>
                                <p:cTn id="4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15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2" fill="hold">
                            <p:stCondLst>
                              <p:cond delay="1755"/>
                            </p:stCondLst>
                            <p:childTnLst>
                              <p:par>
                                <p:cTn id="4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15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1770"/>
                            </p:stCondLst>
                            <p:childTnLst>
                              <p:par>
                                <p:cTn id="4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15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1785"/>
                            </p:stCondLst>
                            <p:childTnLst>
                              <p:par>
                                <p:cTn id="4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3" dur="15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1800"/>
                            </p:stCondLst>
                            <p:childTnLst>
                              <p:par>
                                <p:cTn id="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15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1815"/>
                            </p:stCondLst>
                            <p:childTnLst>
                              <p:par>
                                <p:cTn id="4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15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" fill="hold">
                            <p:stCondLst>
                              <p:cond delay="1830"/>
                            </p:stCondLst>
                            <p:childTnLst>
                              <p:par>
                                <p:cTn id="4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5" dur="15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" fill="hold">
                            <p:stCondLst>
                              <p:cond delay="1845"/>
                            </p:stCondLst>
                            <p:childTnLst>
                              <p:par>
                                <p:cTn id="4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15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1860"/>
                            </p:stCondLst>
                            <p:childTnLst>
                              <p:par>
                                <p:cTn id="5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15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4" fill="hold">
                            <p:stCondLst>
                              <p:cond delay="1875"/>
                            </p:stCondLst>
                            <p:childTnLst>
                              <p:par>
                                <p:cTn id="5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7" dur="15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8" fill="hold">
                            <p:stCondLst>
                              <p:cond delay="1890"/>
                            </p:stCondLst>
                            <p:childTnLst>
                              <p:par>
                                <p:cTn id="5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15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1905"/>
                            </p:stCondLst>
                            <p:childTnLst>
                              <p:par>
                                <p:cTn id="5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5" dur="15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hold">
                            <p:stCondLst>
                              <p:cond delay="1920"/>
                            </p:stCondLst>
                            <p:childTnLst>
                              <p:par>
                                <p:cTn id="5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9" dur="15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0" fill="hold">
                            <p:stCondLst>
                              <p:cond delay="1935"/>
                            </p:stCondLst>
                            <p:childTnLst>
                              <p:par>
                                <p:cTn id="5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15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1950"/>
                            </p:stCondLst>
                            <p:childTnLst>
                              <p:par>
                                <p:cTn id="5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7" dur="15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1965"/>
                            </p:stCondLst>
                            <p:childTnLst>
                              <p:par>
                                <p:cTn id="5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1" dur="15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hold">
                            <p:stCondLst>
                              <p:cond delay="1980"/>
                            </p:stCondLst>
                            <p:childTnLst>
                              <p:par>
                                <p:cTn id="5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15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6" fill="hold">
                            <p:stCondLst>
                              <p:cond delay="1995"/>
                            </p:stCondLst>
                            <p:childTnLst>
                              <p:par>
                                <p:cTn id="5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9" dur="15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2010"/>
                            </p:stCondLst>
                            <p:childTnLst>
                              <p:par>
                                <p:cTn id="5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3" dur="15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4" fill="hold">
                            <p:stCondLst>
                              <p:cond delay="2025"/>
                            </p:stCondLst>
                            <p:childTnLst>
                              <p:par>
                                <p:cTn id="5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15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8" fill="hold">
                            <p:stCondLst>
                              <p:cond delay="2040"/>
                            </p:stCondLst>
                            <p:childTnLst>
                              <p:par>
                                <p:cTn id="5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1" dur="15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2055"/>
                            </p:stCondLst>
                            <p:childTnLst>
                              <p:par>
                                <p:cTn id="5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5" dur="15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6" fill="hold">
                            <p:stCondLst>
                              <p:cond delay="2070"/>
                            </p:stCondLst>
                            <p:childTnLst>
                              <p:par>
                                <p:cTn id="5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15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0" fill="hold">
                            <p:stCondLst>
                              <p:cond delay="2085"/>
                            </p:stCondLst>
                            <p:childTnLst>
                              <p:par>
                                <p:cTn id="5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3" dur="15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4" fill="hold">
                            <p:stCondLst>
                              <p:cond delay="2100"/>
                            </p:stCondLst>
                            <p:childTnLst>
                              <p:par>
                                <p:cTn id="5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7" dur="15"/>
                                        <p:tgtEl>
                                          <p:spTgt spid="1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8" fill="hold">
                            <p:stCondLst>
                              <p:cond delay="2115"/>
                            </p:stCondLst>
                            <p:childTnLst>
                              <p:par>
                                <p:cTn id="5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15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2" fill="hold">
                            <p:stCondLst>
                              <p:cond delay="2130"/>
                            </p:stCondLst>
                            <p:childTnLst>
                              <p:par>
                                <p:cTn id="5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5" dur="15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6" fill="hold">
                            <p:stCondLst>
                              <p:cond delay="2145"/>
                            </p:stCondLst>
                            <p:childTnLst>
                              <p:par>
                                <p:cTn id="5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9" dur="15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0" fill="hold">
                            <p:stCondLst>
                              <p:cond delay="2160"/>
                            </p:stCondLst>
                            <p:childTnLst>
                              <p:par>
                                <p:cTn id="5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15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4" fill="hold">
                            <p:stCondLst>
                              <p:cond delay="2175"/>
                            </p:stCondLst>
                            <p:childTnLst>
                              <p:par>
                                <p:cTn id="5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7" dur="15"/>
                                        <p:tgtEl>
                                          <p:spTgt spid="1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8" fill="hold">
                            <p:stCondLst>
                              <p:cond delay="2190"/>
                            </p:stCondLst>
                            <p:childTnLst>
                              <p:par>
                                <p:cTn id="5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1" dur="15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2" fill="hold">
                            <p:stCondLst>
                              <p:cond delay="2205"/>
                            </p:stCondLst>
                            <p:childTnLst>
                              <p:par>
                                <p:cTn id="5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15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6" fill="hold">
                            <p:stCondLst>
                              <p:cond delay="2220"/>
                            </p:stCondLst>
                            <p:childTnLst>
                              <p:par>
                                <p:cTn id="5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9" dur="15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0" fill="hold">
                            <p:stCondLst>
                              <p:cond delay="2235"/>
                            </p:stCondLst>
                            <p:childTnLst>
                              <p:par>
                                <p:cTn id="6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3" dur="15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4" fill="hold">
                            <p:stCondLst>
                              <p:cond delay="2250"/>
                            </p:stCondLst>
                            <p:childTnLst>
                              <p:par>
                                <p:cTn id="6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15"/>
                                        <p:tgtEl>
                                          <p:spTgt spid="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8" fill="hold">
                            <p:stCondLst>
                              <p:cond delay="2265"/>
                            </p:stCondLst>
                            <p:childTnLst>
                              <p:par>
                                <p:cTn id="6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1" dur="15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2" fill="hold">
                            <p:stCondLst>
                              <p:cond delay="2280"/>
                            </p:stCondLst>
                            <p:childTnLst>
                              <p:par>
                                <p:cTn id="6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5" dur="15"/>
                                        <p:tgtEl>
                                          <p:spTgt spid="1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6" fill="hold">
                            <p:stCondLst>
                              <p:cond delay="2295"/>
                            </p:stCondLst>
                            <p:childTnLst>
                              <p:par>
                                <p:cTn id="6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15"/>
                                        <p:tgtEl>
                                          <p:spTgt spid="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0" fill="hold">
                            <p:stCondLst>
                              <p:cond delay="2310"/>
                            </p:stCondLst>
                            <p:childTnLst>
                              <p:par>
                                <p:cTn id="6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3" dur="15"/>
                                        <p:tgtEl>
                                          <p:spTgt spid="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4" fill="hold">
                            <p:stCondLst>
                              <p:cond delay="2325"/>
                            </p:stCondLst>
                            <p:childTnLst>
                              <p:par>
                                <p:cTn id="6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7" dur="15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8" fill="hold">
                            <p:stCondLst>
                              <p:cond delay="2340"/>
                            </p:stCondLst>
                            <p:childTnLst>
                              <p:par>
                                <p:cTn id="6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15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2" fill="hold">
                            <p:stCondLst>
                              <p:cond delay="2355"/>
                            </p:stCondLst>
                            <p:childTnLst>
                              <p:par>
                                <p:cTn id="6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5" dur="15"/>
                                        <p:tgtEl>
                                          <p:spTgt spid="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6" fill="hold">
                            <p:stCondLst>
                              <p:cond delay="2370"/>
                            </p:stCondLst>
                            <p:childTnLst>
                              <p:par>
                                <p:cTn id="6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9" dur="15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0" fill="hold">
                            <p:stCondLst>
                              <p:cond delay="2385"/>
                            </p:stCondLst>
                            <p:childTnLst>
                              <p:par>
                                <p:cTn id="6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15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4" fill="hold">
                            <p:stCondLst>
                              <p:cond delay="2400"/>
                            </p:stCondLst>
                            <p:childTnLst>
                              <p:par>
                                <p:cTn id="6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7" dur="15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8" fill="hold">
                            <p:stCondLst>
                              <p:cond delay="2415"/>
                            </p:stCondLst>
                            <p:childTnLst>
                              <p:par>
                                <p:cTn id="6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1" dur="15"/>
                                        <p:tgtEl>
                                          <p:spTgt spid="1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2" fill="hold">
                            <p:stCondLst>
                              <p:cond delay="2430"/>
                            </p:stCondLst>
                            <p:childTnLst>
                              <p:par>
                                <p:cTn id="6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5" dur="15"/>
                                        <p:tgtEl>
                                          <p:spTgt spid="1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6" fill="hold">
                            <p:stCondLst>
                              <p:cond delay="2445"/>
                            </p:stCondLst>
                            <p:childTnLst>
                              <p:par>
                                <p:cTn id="6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9" dur="15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0" fill="hold">
                            <p:stCondLst>
                              <p:cond delay="2460"/>
                            </p:stCondLst>
                            <p:childTnLst>
                              <p:par>
                                <p:cTn id="6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3" dur="15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4" fill="hold">
                            <p:stCondLst>
                              <p:cond delay="2475"/>
                            </p:stCondLst>
                            <p:childTnLst>
                              <p:par>
                                <p:cTn id="6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7" dur="15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8" fill="hold">
                            <p:stCondLst>
                              <p:cond delay="2490"/>
                            </p:stCondLst>
                            <p:childTnLst>
                              <p:par>
                                <p:cTn id="6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1" dur="15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2" fill="hold">
                            <p:stCondLst>
                              <p:cond delay="2505"/>
                            </p:stCondLst>
                            <p:childTnLst>
                              <p:par>
                                <p:cTn id="6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5" dur="15"/>
                                        <p:tgtEl>
                                          <p:spTgt spid="1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6" fill="hold">
                            <p:stCondLst>
                              <p:cond delay="2520"/>
                            </p:stCondLst>
                            <p:childTnLst>
                              <p:par>
                                <p:cTn id="6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9" dur="15"/>
                                        <p:tgtEl>
                                          <p:spTgt spid="1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0" fill="hold">
                            <p:stCondLst>
                              <p:cond delay="2535"/>
                            </p:stCondLst>
                            <p:childTnLst>
                              <p:par>
                                <p:cTn id="6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3" dur="15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4" fill="hold">
                            <p:stCondLst>
                              <p:cond delay="2550"/>
                            </p:stCondLst>
                            <p:childTnLst>
                              <p:par>
                                <p:cTn id="6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7" dur="15"/>
                                        <p:tgtEl>
                                          <p:spTgt spid="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8" fill="hold">
                            <p:stCondLst>
                              <p:cond delay="2565"/>
                            </p:stCondLst>
                            <p:childTnLst>
                              <p:par>
                                <p:cTn id="6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1" dur="15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2" fill="hold">
                            <p:stCondLst>
                              <p:cond delay="2580"/>
                            </p:stCondLst>
                            <p:childTnLst>
                              <p:par>
                                <p:cTn id="6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5" dur="15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6" fill="hold">
                            <p:stCondLst>
                              <p:cond delay="2595"/>
                            </p:stCondLst>
                            <p:childTnLst>
                              <p:par>
                                <p:cTn id="6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9" dur="15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0" fill="hold">
                            <p:stCondLst>
                              <p:cond delay="2610"/>
                            </p:stCondLst>
                            <p:childTnLst>
                              <p:par>
                                <p:cTn id="7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3" dur="15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4" fill="hold">
                            <p:stCondLst>
                              <p:cond delay="2625"/>
                            </p:stCondLst>
                            <p:childTnLst>
                              <p:par>
                                <p:cTn id="7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7" dur="15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8" fill="hold">
                            <p:stCondLst>
                              <p:cond delay="2640"/>
                            </p:stCondLst>
                            <p:childTnLst>
                              <p:par>
                                <p:cTn id="7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1" dur="15"/>
                                        <p:tgtEl>
                                          <p:spTgt spid="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2" fill="hold">
                            <p:stCondLst>
                              <p:cond delay="2655"/>
                            </p:stCondLst>
                            <p:childTnLst>
                              <p:par>
                                <p:cTn id="7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5" dur="15"/>
                                        <p:tgtEl>
                                          <p:spTgt spid="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6" fill="hold">
                            <p:stCondLst>
                              <p:cond delay="2670"/>
                            </p:stCondLst>
                            <p:childTnLst>
                              <p:par>
                                <p:cTn id="7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9" dur="15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0" fill="hold">
                            <p:stCondLst>
                              <p:cond delay="2685"/>
                            </p:stCondLst>
                            <p:childTnLst>
                              <p:par>
                                <p:cTn id="7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3" dur="15"/>
                                        <p:tgtEl>
                                          <p:spTgt spid="1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4" fill="hold">
                            <p:stCondLst>
                              <p:cond delay="2700"/>
                            </p:stCondLst>
                            <p:childTnLst>
                              <p:par>
                                <p:cTn id="7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7" dur="15"/>
                                        <p:tgtEl>
                                          <p:spTgt spid="1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8" fill="hold">
                            <p:stCondLst>
                              <p:cond delay="2715"/>
                            </p:stCondLst>
                            <p:childTnLst>
                              <p:par>
                                <p:cTn id="7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1" dur="15"/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2" fill="hold">
                            <p:stCondLst>
                              <p:cond delay="2730"/>
                            </p:stCondLst>
                            <p:childTnLst>
                              <p:par>
                                <p:cTn id="7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5" dur="15"/>
                                        <p:tgtEl>
                                          <p:spTgt spid="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6" fill="hold">
                            <p:stCondLst>
                              <p:cond delay="2745"/>
                            </p:stCondLst>
                            <p:childTnLst>
                              <p:par>
                                <p:cTn id="7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9" dur="15"/>
                                        <p:tgtEl>
                                          <p:spTgt spid="1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0" fill="hold">
                            <p:stCondLst>
                              <p:cond delay="2760"/>
                            </p:stCondLst>
                            <p:childTnLst>
                              <p:par>
                                <p:cTn id="7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3" dur="15"/>
                                        <p:tgtEl>
                                          <p:spTgt spid="1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4" fill="hold">
                            <p:stCondLst>
                              <p:cond delay="2775"/>
                            </p:stCondLst>
                            <p:childTnLst>
                              <p:par>
                                <p:cTn id="7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7" dur="15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8" fill="hold">
                            <p:stCondLst>
                              <p:cond delay="2790"/>
                            </p:stCondLst>
                            <p:childTnLst>
                              <p:par>
                                <p:cTn id="7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1" dur="15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2" fill="hold">
                            <p:stCondLst>
                              <p:cond delay="2805"/>
                            </p:stCondLst>
                            <p:childTnLst>
                              <p:par>
                                <p:cTn id="7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5" dur="15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6" fill="hold">
                            <p:stCondLst>
                              <p:cond delay="2820"/>
                            </p:stCondLst>
                            <p:childTnLst>
                              <p:par>
                                <p:cTn id="7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9" dur="15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0" fill="hold">
                            <p:stCondLst>
                              <p:cond delay="2835"/>
                            </p:stCondLst>
                            <p:childTnLst>
                              <p:par>
                                <p:cTn id="7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3" dur="15"/>
                                        <p:tgtEl>
                                          <p:spTgt spid="1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4" fill="hold">
                            <p:stCondLst>
                              <p:cond delay="2850"/>
                            </p:stCondLst>
                            <p:childTnLst>
                              <p:par>
                                <p:cTn id="7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7" dur="15"/>
                                        <p:tgtEl>
                                          <p:spTgt spid="1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8" fill="hold">
                            <p:stCondLst>
                              <p:cond delay="2865"/>
                            </p:stCondLst>
                            <p:childTnLst>
                              <p:par>
                                <p:cTn id="7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1" dur="15"/>
                                        <p:tgtEl>
                                          <p:spTgt spid="1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2" fill="hold">
                            <p:stCondLst>
                              <p:cond delay="2880"/>
                            </p:stCondLst>
                            <p:childTnLst>
                              <p:par>
                                <p:cTn id="7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5" dur="15"/>
                                        <p:tgtEl>
                                          <p:spTgt spid="1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6" fill="hold">
                            <p:stCondLst>
                              <p:cond delay="2895"/>
                            </p:stCondLst>
                            <p:childTnLst>
                              <p:par>
                                <p:cTn id="7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9" dur="15"/>
                                        <p:tgtEl>
                                          <p:spTgt spid="1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0" fill="hold">
                            <p:stCondLst>
                              <p:cond delay="2910"/>
                            </p:stCondLst>
                            <p:childTnLst>
                              <p:par>
                                <p:cTn id="7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3" dur="15"/>
                                        <p:tgtEl>
                                          <p:spTgt spid="1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4" fill="hold">
                            <p:stCondLst>
                              <p:cond delay="2925"/>
                            </p:stCondLst>
                            <p:childTnLst>
                              <p:par>
                                <p:cTn id="7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7" dur="15"/>
                                        <p:tgtEl>
                                          <p:spTgt spid="1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8" fill="hold">
                            <p:stCondLst>
                              <p:cond delay="2940"/>
                            </p:stCondLst>
                            <p:childTnLst>
                              <p:par>
                                <p:cTn id="7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1" dur="15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2" fill="hold">
                            <p:stCondLst>
                              <p:cond delay="2955"/>
                            </p:stCondLst>
                            <p:childTnLst>
                              <p:par>
                                <p:cTn id="7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5" dur="15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6" fill="hold">
                            <p:stCondLst>
                              <p:cond delay="2970"/>
                            </p:stCondLst>
                            <p:childTnLst>
                              <p:par>
                                <p:cTn id="7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9" dur="15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0" fill="hold">
                            <p:stCondLst>
                              <p:cond delay="2985"/>
                            </p:stCondLst>
                            <p:childTnLst>
                              <p:par>
                                <p:cTn id="8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3" dur="15"/>
                                        <p:tgtEl>
                                          <p:spTgt spid="1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4" fill="hold">
                            <p:stCondLst>
                              <p:cond delay="3000"/>
                            </p:stCondLst>
                            <p:childTnLst>
                              <p:par>
                                <p:cTn id="8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7" dur="15"/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8" fill="hold">
                            <p:stCondLst>
                              <p:cond delay="3015"/>
                            </p:stCondLst>
                            <p:childTnLst>
                              <p:par>
                                <p:cTn id="8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1" dur="15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2" fill="hold">
                            <p:stCondLst>
                              <p:cond delay="3030"/>
                            </p:stCondLst>
                            <p:childTnLst>
                              <p:par>
                                <p:cTn id="8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5" dur="15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6" fill="hold">
                            <p:stCondLst>
                              <p:cond delay="3045"/>
                            </p:stCondLst>
                            <p:childTnLst>
                              <p:par>
                                <p:cTn id="8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9" dur="15"/>
                                        <p:tgtEl>
                                          <p:spTgt spid="1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0" fill="hold">
                            <p:stCondLst>
                              <p:cond delay="3060"/>
                            </p:stCondLst>
                            <p:childTnLst>
                              <p:par>
                                <p:cTn id="8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3" dur="15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4" fill="hold">
                            <p:stCondLst>
                              <p:cond delay="3075"/>
                            </p:stCondLst>
                            <p:childTnLst>
                              <p:par>
                                <p:cTn id="8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7" dur="15"/>
                                        <p:tgtEl>
                                          <p:spTgt spid="1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8" fill="hold">
                            <p:stCondLst>
                              <p:cond delay="3090"/>
                            </p:stCondLst>
                            <p:childTnLst>
                              <p:par>
                                <p:cTn id="8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1" dur="15"/>
                                        <p:tgtEl>
                                          <p:spTgt spid="1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2" fill="hold">
                            <p:stCondLst>
                              <p:cond delay="3105"/>
                            </p:stCondLst>
                            <p:childTnLst>
                              <p:par>
                                <p:cTn id="8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5" dur="15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6" fill="hold">
                            <p:stCondLst>
                              <p:cond delay="3120"/>
                            </p:stCondLst>
                            <p:childTnLst>
                              <p:par>
                                <p:cTn id="8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9" dur="15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0" fill="hold">
                            <p:stCondLst>
                              <p:cond delay="3135"/>
                            </p:stCondLst>
                            <p:childTnLst>
                              <p:par>
                                <p:cTn id="8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3" dur="15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4" fill="hold">
                            <p:stCondLst>
                              <p:cond delay="3150"/>
                            </p:stCondLst>
                            <p:childTnLst>
                              <p:par>
                                <p:cTn id="8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7" dur="15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8" fill="hold">
                            <p:stCondLst>
                              <p:cond delay="3165"/>
                            </p:stCondLst>
                            <p:childTnLst>
                              <p:par>
                                <p:cTn id="8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1" dur="15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2" fill="hold">
                            <p:stCondLst>
                              <p:cond delay="3180"/>
                            </p:stCondLst>
                            <p:childTnLst>
                              <p:par>
                                <p:cTn id="8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5" dur="15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6" fill="hold">
                            <p:stCondLst>
                              <p:cond delay="3195"/>
                            </p:stCondLst>
                            <p:childTnLst>
                              <p:par>
                                <p:cTn id="8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9" dur="15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0" fill="hold">
                            <p:stCondLst>
                              <p:cond delay="3210"/>
                            </p:stCondLst>
                            <p:childTnLst>
                              <p:par>
                                <p:cTn id="8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3" dur="15"/>
                                        <p:tgtEl>
                                          <p:spTgt spid="1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4" fill="hold">
                            <p:stCondLst>
                              <p:cond delay="3225"/>
                            </p:stCondLst>
                            <p:childTnLst>
                              <p:par>
                                <p:cTn id="8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7" dur="15"/>
                                        <p:tgtEl>
                                          <p:spTgt spid="1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8" fill="hold">
                            <p:stCondLst>
                              <p:cond delay="3240"/>
                            </p:stCondLst>
                            <p:childTnLst>
                              <p:par>
                                <p:cTn id="8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1" dur="15"/>
                                        <p:tgtEl>
                                          <p:spTgt spid="1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2" fill="hold">
                            <p:stCondLst>
                              <p:cond delay="3255"/>
                            </p:stCondLst>
                            <p:childTnLst>
                              <p:par>
                                <p:cTn id="8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5" dur="15"/>
                                        <p:tgtEl>
                                          <p:spTgt spid="1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6" fill="hold">
                            <p:stCondLst>
                              <p:cond delay="3270"/>
                            </p:stCondLst>
                            <p:childTnLst>
                              <p:par>
                                <p:cTn id="8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9" dur="15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0" fill="hold">
                            <p:stCondLst>
                              <p:cond delay="3285"/>
                            </p:stCondLst>
                            <p:childTnLst>
                              <p:par>
                                <p:cTn id="8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3" dur="15"/>
                                        <p:tgtEl>
                                          <p:spTgt spid="1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4" fill="hold">
                            <p:stCondLst>
                              <p:cond delay="3300"/>
                            </p:stCondLst>
                            <p:childTnLst>
                              <p:par>
                                <p:cTn id="8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7" dur="15"/>
                                        <p:tgtEl>
                                          <p:spTgt spid="1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8" fill="hold">
                            <p:stCondLst>
                              <p:cond delay="3315"/>
                            </p:stCondLst>
                            <p:childTnLst>
                              <p:par>
                                <p:cTn id="8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1" dur="15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2" fill="hold">
                            <p:stCondLst>
                              <p:cond delay="3330"/>
                            </p:stCondLst>
                            <p:childTnLst>
                              <p:par>
                                <p:cTn id="8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5" dur="15"/>
                                        <p:tgtEl>
                                          <p:spTgt spid="1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6" fill="hold">
                            <p:stCondLst>
                              <p:cond delay="3345"/>
                            </p:stCondLst>
                            <p:childTnLst>
                              <p:par>
                                <p:cTn id="8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9" dur="15"/>
                                        <p:tgtEl>
                                          <p:spTgt spid="1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0" fill="hold">
                            <p:stCondLst>
                              <p:cond delay="3360"/>
                            </p:stCondLst>
                            <p:childTnLst>
                              <p:par>
                                <p:cTn id="9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3" dur="15"/>
                                        <p:tgtEl>
                                          <p:spTgt spid="1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4" fill="hold">
                            <p:stCondLst>
                              <p:cond delay="3375"/>
                            </p:stCondLst>
                            <p:childTnLst>
                              <p:par>
                                <p:cTn id="9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7" dur="15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8" fill="hold">
                            <p:stCondLst>
                              <p:cond delay="3390"/>
                            </p:stCondLst>
                            <p:childTnLst>
                              <p:par>
                                <p:cTn id="9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1" dur="15"/>
                                        <p:tgtEl>
                                          <p:spTgt spid="1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2" fill="hold">
                            <p:stCondLst>
                              <p:cond delay="3405"/>
                            </p:stCondLst>
                            <p:childTnLst>
                              <p:par>
                                <p:cTn id="9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5" dur="15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6" fill="hold">
                            <p:stCondLst>
                              <p:cond delay="3420"/>
                            </p:stCondLst>
                            <p:childTnLst>
                              <p:par>
                                <p:cTn id="9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9" dur="15"/>
                                        <p:tgtEl>
                                          <p:spTgt spid="1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0" fill="hold">
                            <p:stCondLst>
                              <p:cond delay="3435"/>
                            </p:stCondLst>
                            <p:childTnLst>
                              <p:par>
                                <p:cTn id="9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3" dur="15"/>
                                        <p:tgtEl>
                                          <p:spTgt spid="1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4" fill="hold">
                            <p:stCondLst>
                              <p:cond delay="3450"/>
                            </p:stCondLst>
                            <p:childTnLst>
                              <p:par>
                                <p:cTn id="9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7" dur="15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8" fill="hold">
                            <p:stCondLst>
                              <p:cond delay="3465"/>
                            </p:stCondLst>
                            <p:childTnLst>
                              <p:par>
                                <p:cTn id="9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1" dur="15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2" fill="hold">
                            <p:stCondLst>
                              <p:cond delay="3480"/>
                            </p:stCondLst>
                            <p:childTnLst>
                              <p:par>
                                <p:cTn id="9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5" dur="15"/>
                                        <p:tgtEl>
                                          <p:spTgt spid="1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6" fill="hold">
                            <p:stCondLst>
                              <p:cond delay="3495"/>
                            </p:stCondLst>
                            <p:childTnLst>
                              <p:par>
                                <p:cTn id="9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9" dur="15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0" fill="hold">
                            <p:stCondLst>
                              <p:cond delay="3510"/>
                            </p:stCondLst>
                            <p:childTnLst>
                              <p:par>
                                <p:cTn id="9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3" dur="15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4" fill="hold">
                            <p:stCondLst>
                              <p:cond delay="3525"/>
                            </p:stCondLst>
                            <p:childTnLst>
                              <p:par>
                                <p:cTn id="9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7" dur="15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8" fill="hold">
                            <p:stCondLst>
                              <p:cond delay="3540"/>
                            </p:stCondLst>
                            <p:childTnLst>
                              <p:par>
                                <p:cTn id="9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1" dur="15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2" fill="hold">
                            <p:stCondLst>
                              <p:cond delay="3555"/>
                            </p:stCondLst>
                            <p:childTnLst>
                              <p:par>
                                <p:cTn id="9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5" dur="15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6" fill="hold">
                            <p:stCondLst>
                              <p:cond delay="3570"/>
                            </p:stCondLst>
                            <p:childTnLst>
                              <p:par>
                                <p:cTn id="9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9" dur="15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0" fill="hold">
                            <p:stCondLst>
                              <p:cond delay="3585"/>
                            </p:stCondLst>
                            <p:childTnLst>
                              <p:par>
                                <p:cTn id="9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3" dur="15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3EDB68-0C1D-92F5-1EB1-45CC6CEF2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248" y="2404872"/>
            <a:ext cx="3178985" cy="3264408"/>
          </a:xfrm>
          <a:prstGeom prst="rect">
            <a:avLst/>
          </a:prstGeom>
        </p:spPr>
      </p:pic>
      <p:sp>
        <p:nvSpPr>
          <p:cNvPr id="79" name="Oval 78">
            <a:extLst>
              <a:ext uri="{FF2B5EF4-FFF2-40B4-BE49-F238E27FC236}">
                <a16:creationId xmlns:a16="http://schemas.microsoft.com/office/drawing/2014/main" id="{D3897021-CB41-7026-8454-2AD20A2B34F4}"/>
              </a:ext>
            </a:extLst>
          </p:cNvPr>
          <p:cNvSpPr/>
          <p:nvPr/>
        </p:nvSpPr>
        <p:spPr>
          <a:xfrm flipV="1">
            <a:off x="340611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B6F7BDA8-8735-4D77-B54F-9FF588EEFD7E}"/>
              </a:ext>
            </a:extLst>
          </p:cNvPr>
          <p:cNvSpPr/>
          <p:nvPr/>
        </p:nvSpPr>
        <p:spPr>
          <a:xfrm flipV="1">
            <a:off x="340611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9754DEAD-2080-062A-887C-C9265978C8C1}"/>
              </a:ext>
            </a:extLst>
          </p:cNvPr>
          <p:cNvSpPr/>
          <p:nvPr/>
        </p:nvSpPr>
        <p:spPr>
          <a:xfrm flipV="1">
            <a:off x="340611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F6F47661-59BE-50A1-5437-6B0C466A037E}"/>
              </a:ext>
            </a:extLst>
          </p:cNvPr>
          <p:cNvSpPr/>
          <p:nvPr/>
        </p:nvSpPr>
        <p:spPr>
          <a:xfrm flipV="1">
            <a:off x="340611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36212EFD-910C-C291-29E6-64DF2EEC56FC}"/>
              </a:ext>
            </a:extLst>
          </p:cNvPr>
          <p:cNvSpPr/>
          <p:nvPr/>
        </p:nvSpPr>
        <p:spPr>
          <a:xfrm flipV="1">
            <a:off x="340611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9EB74C6-A34E-05BC-ADD6-5E0FABDD3D0A}"/>
              </a:ext>
            </a:extLst>
          </p:cNvPr>
          <p:cNvSpPr/>
          <p:nvPr/>
        </p:nvSpPr>
        <p:spPr>
          <a:xfrm flipV="1">
            <a:off x="340611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EAE5DD9-E200-4310-9036-0A229452BE58}"/>
              </a:ext>
            </a:extLst>
          </p:cNvPr>
          <p:cNvSpPr/>
          <p:nvPr/>
        </p:nvSpPr>
        <p:spPr>
          <a:xfrm flipV="1">
            <a:off x="340611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80E32E18-DE28-12D1-0348-4F1859902780}"/>
              </a:ext>
            </a:extLst>
          </p:cNvPr>
          <p:cNvSpPr/>
          <p:nvPr/>
        </p:nvSpPr>
        <p:spPr>
          <a:xfrm flipV="1">
            <a:off x="340611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A471437F-A946-18C7-1EBA-58587D61B2EA}"/>
              </a:ext>
            </a:extLst>
          </p:cNvPr>
          <p:cNvSpPr/>
          <p:nvPr/>
        </p:nvSpPr>
        <p:spPr>
          <a:xfrm flipV="1">
            <a:off x="340611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D4AF949-74D6-8724-4A46-22487200A974}"/>
              </a:ext>
            </a:extLst>
          </p:cNvPr>
          <p:cNvSpPr/>
          <p:nvPr/>
        </p:nvSpPr>
        <p:spPr>
          <a:xfrm flipV="1">
            <a:off x="340611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72A1717-DB78-4A33-3B2D-C5A7B2A96DA0}"/>
              </a:ext>
            </a:extLst>
          </p:cNvPr>
          <p:cNvSpPr/>
          <p:nvPr/>
        </p:nvSpPr>
        <p:spPr>
          <a:xfrm flipV="1">
            <a:off x="340611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4061CC90-44EE-8A76-8BAE-5AB5F6407DEB}"/>
              </a:ext>
            </a:extLst>
          </p:cNvPr>
          <p:cNvSpPr/>
          <p:nvPr/>
        </p:nvSpPr>
        <p:spPr>
          <a:xfrm flipV="1">
            <a:off x="340611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B0FBA28A-24CB-647A-CA34-9BC05E86AD89}"/>
              </a:ext>
            </a:extLst>
          </p:cNvPr>
          <p:cNvSpPr/>
          <p:nvPr/>
        </p:nvSpPr>
        <p:spPr>
          <a:xfrm flipV="1">
            <a:off x="340611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95D5BE3-D8D4-743D-C8A7-83E4A8A79F9F}"/>
              </a:ext>
            </a:extLst>
          </p:cNvPr>
          <p:cNvSpPr/>
          <p:nvPr/>
        </p:nvSpPr>
        <p:spPr>
          <a:xfrm flipV="1">
            <a:off x="340611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A762710-E319-C4AF-F76B-E7AF9F69E9D2}"/>
              </a:ext>
            </a:extLst>
          </p:cNvPr>
          <p:cNvSpPr/>
          <p:nvPr/>
        </p:nvSpPr>
        <p:spPr>
          <a:xfrm flipV="1">
            <a:off x="340611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FF1D541-C8B4-2DEB-3291-06C7C2A3BE95}"/>
              </a:ext>
            </a:extLst>
          </p:cNvPr>
          <p:cNvSpPr/>
          <p:nvPr/>
        </p:nvSpPr>
        <p:spPr>
          <a:xfrm flipV="1">
            <a:off x="340611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9BF3C961-8A1B-D23E-EAA3-33DAF515F900}"/>
              </a:ext>
            </a:extLst>
          </p:cNvPr>
          <p:cNvSpPr/>
          <p:nvPr/>
        </p:nvSpPr>
        <p:spPr>
          <a:xfrm flipV="1">
            <a:off x="340611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672A49DB-B156-A266-C103-4435AB89BD08}"/>
              </a:ext>
            </a:extLst>
          </p:cNvPr>
          <p:cNvSpPr/>
          <p:nvPr/>
        </p:nvSpPr>
        <p:spPr>
          <a:xfrm flipV="1">
            <a:off x="340611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29664EA-5C28-C18C-E998-78C6D3E18196}"/>
              </a:ext>
            </a:extLst>
          </p:cNvPr>
          <p:cNvSpPr/>
          <p:nvPr/>
        </p:nvSpPr>
        <p:spPr>
          <a:xfrm flipV="1">
            <a:off x="340611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0A178A03-056A-24C5-0520-3A90A4E96259}"/>
              </a:ext>
            </a:extLst>
          </p:cNvPr>
          <p:cNvSpPr/>
          <p:nvPr/>
        </p:nvSpPr>
        <p:spPr>
          <a:xfrm flipV="1">
            <a:off x="340611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2658E392-2BE6-14D3-8DB6-05EEA30534BC}"/>
              </a:ext>
            </a:extLst>
          </p:cNvPr>
          <p:cNvSpPr/>
          <p:nvPr/>
        </p:nvSpPr>
        <p:spPr>
          <a:xfrm flipV="1">
            <a:off x="326137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AE7B215-DADD-9D25-5F63-49244D8A1814}"/>
              </a:ext>
            </a:extLst>
          </p:cNvPr>
          <p:cNvSpPr/>
          <p:nvPr/>
        </p:nvSpPr>
        <p:spPr>
          <a:xfrm flipV="1">
            <a:off x="326137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561B70E6-E374-CCA4-E211-55CD1545FD7D}"/>
              </a:ext>
            </a:extLst>
          </p:cNvPr>
          <p:cNvSpPr/>
          <p:nvPr/>
        </p:nvSpPr>
        <p:spPr>
          <a:xfrm flipV="1">
            <a:off x="326137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AC4362F-9C9B-5BC1-813B-568A7C9297A4}"/>
              </a:ext>
            </a:extLst>
          </p:cNvPr>
          <p:cNvSpPr/>
          <p:nvPr/>
        </p:nvSpPr>
        <p:spPr>
          <a:xfrm flipV="1">
            <a:off x="326137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DF39BA22-0737-C2AD-782A-391EC48A06B1}"/>
              </a:ext>
            </a:extLst>
          </p:cNvPr>
          <p:cNvSpPr/>
          <p:nvPr/>
        </p:nvSpPr>
        <p:spPr>
          <a:xfrm flipV="1">
            <a:off x="326137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33BEEBBF-6F23-7AA8-EB3C-4285F710253E}"/>
              </a:ext>
            </a:extLst>
          </p:cNvPr>
          <p:cNvSpPr/>
          <p:nvPr/>
        </p:nvSpPr>
        <p:spPr>
          <a:xfrm flipV="1">
            <a:off x="326137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2866033B-7A62-D0D2-E087-50DFD29F46B7}"/>
              </a:ext>
            </a:extLst>
          </p:cNvPr>
          <p:cNvSpPr/>
          <p:nvPr/>
        </p:nvSpPr>
        <p:spPr>
          <a:xfrm flipV="1">
            <a:off x="326137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D1D273D4-4EBF-0421-B774-B4F1A711DE93}"/>
              </a:ext>
            </a:extLst>
          </p:cNvPr>
          <p:cNvSpPr/>
          <p:nvPr/>
        </p:nvSpPr>
        <p:spPr>
          <a:xfrm flipV="1">
            <a:off x="326137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6D6967FB-95A8-586B-64F9-82C75DF08E3F}"/>
              </a:ext>
            </a:extLst>
          </p:cNvPr>
          <p:cNvSpPr/>
          <p:nvPr/>
        </p:nvSpPr>
        <p:spPr>
          <a:xfrm flipV="1">
            <a:off x="326137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23EB96C3-E068-0741-4791-A77EA174D474}"/>
              </a:ext>
            </a:extLst>
          </p:cNvPr>
          <p:cNvSpPr/>
          <p:nvPr/>
        </p:nvSpPr>
        <p:spPr>
          <a:xfrm flipV="1">
            <a:off x="326137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5FFF791C-B232-8101-C80E-BAA32C026B90}"/>
              </a:ext>
            </a:extLst>
          </p:cNvPr>
          <p:cNvSpPr/>
          <p:nvPr/>
        </p:nvSpPr>
        <p:spPr>
          <a:xfrm flipV="1">
            <a:off x="326137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890EF46-C2A8-4A8A-27D6-397DCEB0465A}"/>
              </a:ext>
            </a:extLst>
          </p:cNvPr>
          <p:cNvSpPr/>
          <p:nvPr/>
        </p:nvSpPr>
        <p:spPr>
          <a:xfrm flipV="1">
            <a:off x="326137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9747C18E-B6E1-5DD1-5D83-FF7CD14DF346}"/>
              </a:ext>
            </a:extLst>
          </p:cNvPr>
          <p:cNvSpPr/>
          <p:nvPr/>
        </p:nvSpPr>
        <p:spPr>
          <a:xfrm flipV="1">
            <a:off x="326137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D33622FE-5F4C-2E83-5CD2-C4309D622C8F}"/>
              </a:ext>
            </a:extLst>
          </p:cNvPr>
          <p:cNvSpPr/>
          <p:nvPr/>
        </p:nvSpPr>
        <p:spPr>
          <a:xfrm flipV="1">
            <a:off x="326137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E64F16F7-4DAE-09B5-F1E4-73FB98265032}"/>
              </a:ext>
            </a:extLst>
          </p:cNvPr>
          <p:cNvSpPr/>
          <p:nvPr/>
        </p:nvSpPr>
        <p:spPr>
          <a:xfrm flipV="1">
            <a:off x="326137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6F50935B-0003-941B-1A0A-740D0D3E6E25}"/>
              </a:ext>
            </a:extLst>
          </p:cNvPr>
          <p:cNvSpPr/>
          <p:nvPr/>
        </p:nvSpPr>
        <p:spPr>
          <a:xfrm flipV="1">
            <a:off x="326137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FD16F575-2C35-DD35-4F8F-7D7511DDE888}"/>
              </a:ext>
            </a:extLst>
          </p:cNvPr>
          <p:cNvSpPr/>
          <p:nvPr/>
        </p:nvSpPr>
        <p:spPr>
          <a:xfrm flipV="1">
            <a:off x="326137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C32701A-B828-5B47-0722-5EA555D95A72}"/>
              </a:ext>
            </a:extLst>
          </p:cNvPr>
          <p:cNvSpPr/>
          <p:nvPr/>
        </p:nvSpPr>
        <p:spPr>
          <a:xfrm flipV="1">
            <a:off x="326137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AFCA754A-3523-02FF-CA2C-9376F355AC40}"/>
              </a:ext>
            </a:extLst>
          </p:cNvPr>
          <p:cNvSpPr/>
          <p:nvPr/>
        </p:nvSpPr>
        <p:spPr>
          <a:xfrm flipV="1">
            <a:off x="326137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37D83C62-FF04-1FD7-689E-8E35B81417E1}"/>
              </a:ext>
            </a:extLst>
          </p:cNvPr>
          <p:cNvSpPr/>
          <p:nvPr/>
        </p:nvSpPr>
        <p:spPr>
          <a:xfrm flipV="1">
            <a:off x="326137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01DE23EA-2987-FCF0-62FD-EC3CA7AADFB0}"/>
              </a:ext>
            </a:extLst>
          </p:cNvPr>
          <p:cNvSpPr/>
          <p:nvPr/>
        </p:nvSpPr>
        <p:spPr>
          <a:xfrm flipV="1">
            <a:off x="311663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A76310A1-2926-BBEE-7BB1-13F1E9C25F6C}"/>
              </a:ext>
            </a:extLst>
          </p:cNvPr>
          <p:cNvSpPr/>
          <p:nvPr/>
        </p:nvSpPr>
        <p:spPr>
          <a:xfrm flipV="1">
            <a:off x="311663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E82C2175-C367-BC91-3371-B5CE0F1C9B86}"/>
              </a:ext>
            </a:extLst>
          </p:cNvPr>
          <p:cNvSpPr/>
          <p:nvPr/>
        </p:nvSpPr>
        <p:spPr>
          <a:xfrm flipV="1">
            <a:off x="311663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6091E8EE-ED52-4F59-B5C6-61FF421A2B92}"/>
              </a:ext>
            </a:extLst>
          </p:cNvPr>
          <p:cNvSpPr/>
          <p:nvPr/>
        </p:nvSpPr>
        <p:spPr>
          <a:xfrm flipV="1">
            <a:off x="311663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3F3BC075-27A8-7E8D-4936-E1F6F9B7E15A}"/>
              </a:ext>
            </a:extLst>
          </p:cNvPr>
          <p:cNvSpPr/>
          <p:nvPr/>
        </p:nvSpPr>
        <p:spPr>
          <a:xfrm flipV="1">
            <a:off x="311663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6A98D27-AC75-36BC-A7CF-5623B3812CF4}"/>
              </a:ext>
            </a:extLst>
          </p:cNvPr>
          <p:cNvSpPr/>
          <p:nvPr/>
        </p:nvSpPr>
        <p:spPr>
          <a:xfrm flipV="1">
            <a:off x="311663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6EF32757-6CB7-5539-8967-DBF933A411D6}"/>
              </a:ext>
            </a:extLst>
          </p:cNvPr>
          <p:cNvSpPr/>
          <p:nvPr/>
        </p:nvSpPr>
        <p:spPr>
          <a:xfrm flipV="1">
            <a:off x="311663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577D4717-ED94-AABC-30A4-A3D687F5379F}"/>
              </a:ext>
            </a:extLst>
          </p:cNvPr>
          <p:cNvSpPr/>
          <p:nvPr/>
        </p:nvSpPr>
        <p:spPr>
          <a:xfrm flipV="1">
            <a:off x="311663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E69D3335-7205-8219-17FD-D07F349B7B55}"/>
              </a:ext>
            </a:extLst>
          </p:cNvPr>
          <p:cNvSpPr/>
          <p:nvPr/>
        </p:nvSpPr>
        <p:spPr>
          <a:xfrm flipV="1">
            <a:off x="311663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7A2F7C53-29DA-9E75-DB1E-71991015FC8A}"/>
              </a:ext>
            </a:extLst>
          </p:cNvPr>
          <p:cNvSpPr/>
          <p:nvPr/>
        </p:nvSpPr>
        <p:spPr>
          <a:xfrm flipV="1">
            <a:off x="311663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4141278E-0CD2-6669-6581-AC926058AF81}"/>
              </a:ext>
            </a:extLst>
          </p:cNvPr>
          <p:cNvSpPr/>
          <p:nvPr/>
        </p:nvSpPr>
        <p:spPr>
          <a:xfrm flipV="1">
            <a:off x="311663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E41EC89F-5A20-3E24-C035-C619D2345619}"/>
              </a:ext>
            </a:extLst>
          </p:cNvPr>
          <p:cNvSpPr/>
          <p:nvPr/>
        </p:nvSpPr>
        <p:spPr>
          <a:xfrm flipV="1">
            <a:off x="311663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D28B51C-A459-8E50-FF01-2F4FD62AC453}"/>
              </a:ext>
            </a:extLst>
          </p:cNvPr>
          <p:cNvSpPr/>
          <p:nvPr/>
        </p:nvSpPr>
        <p:spPr>
          <a:xfrm flipV="1">
            <a:off x="311663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4693B54F-DE3D-4083-EAEA-3545BEF111BD}"/>
              </a:ext>
            </a:extLst>
          </p:cNvPr>
          <p:cNvSpPr/>
          <p:nvPr/>
        </p:nvSpPr>
        <p:spPr>
          <a:xfrm flipV="1">
            <a:off x="311663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21BD8B66-D0DC-4FB3-1D2E-42B604C98760}"/>
              </a:ext>
            </a:extLst>
          </p:cNvPr>
          <p:cNvSpPr/>
          <p:nvPr/>
        </p:nvSpPr>
        <p:spPr>
          <a:xfrm flipV="1">
            <a:off x="311663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949BBF67-AEF4-411D-1B89-A7E6A3E748D4}"/>
              </a:ext>
            </a:extLst>
          </p:cNvPr>
          <p:cNvSpPr/>
          <p:nvPr/>
        </p:nvSpPr>
        <p:spPr>
          <a:xfrm flipV="1">
            <a:off x="311663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1953E7D0-71A3-AE17-0765-906B04449E32}"/>
              </a:ext>
            </a:extLst>
          </p:cNvPr>
          <p:cNvSpPr/>
          <p:nvPr/>
        </p:nvSpPr>
        <p:spPr>
          <a:xfrm flipV="1">
            <a:off x="311663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1673AA8A-0D6B-71DB-7DA0-0AD137DEEC63}"/>
              </a:ext>
            </a:extLst>
          </p:cNvPr>
          <p:cNvSpPr/>
          <p:nvPr/>
        </p:nvSpPr>
        <p:spPr>
          <a:xfrm flipV="1">
            <a:off x="311663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E5FB9694-9012-69F4-F82E-E3512F22C2E3}"/>
              </a:ext>
            </a:extLst>
          </p:cNvPr>
          <p:cNvSpPr/>
          <p:nvPr/>
        </p:nvSpPr>
        <p:spPr>
          <a:xfrm flipV="1">
            <a:off x="311663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E03EE9C8-8F07-7816-3616-F2B4E03E97DA}"/>
              </a:ext>
            </a:extLst>
          </p:cNvPr>
          <p:cNvSpPr/>
          <p:nvPr/>
        </p:nvSpPr>
        <p:spPr>
          <a:xfrm flipV="1">
            <a:off x="311663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7EB41A23-692C-34E7-27D8-340A62EB2FE5}"/>
              </a:ext>
            </a:extLst>
          </p:cNvPr>
          <p:cNvSpPr/>
          <p:nvPr/>
        </p:nvSpPr>
        <p:spPr>
          <a:xfrm flipV="1">
            <a:off x="297189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84F5DE50-2A04-9242-54E6-FFF69225D229}"/>
              </a:ext>
            </a:extLst>
          </p:cNvPr>
          <p:cNvSpPr/>
          <p:nvPr/>
        </p:nvSpPr>
        <p:spPr>
          <a:xfrm flipV="1">
            <a:off x="297189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D8569C17-9DE1-C710-A0ED-4FC317DDC476}"/>
              </a:ext>
            </a:extLst>
          </p:cNvPr>
          <p:cNvSpPr/>
          <p:nvPr/>
        </p:nvSpPr>
        <p:spPr>
          <a:xfrm flipV="1">
            <a:off x="297189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4689FB49-1729-0D12-B0FB-D3C8D6374195}"/>
              </a:ext>
            </a:extLst>
          </p:cNvPr>
          <p:cNvSpPr/>
          <p:nvPr/>
        </p:nvSpPr>
        <p:spPr>
          <a:xfrm flipV="1">
            <a:off x="297189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33E927FC-0A05-3E38-572E-55D5A170728D}"/>
              </a:ext>
            </a:extLst>
          </p:cNvPr>
          <p:cNvSpPr/>
          <p:nvPr/>
        </p:nvSpPr>
        <p:spPr>
          <a:xfrm flipV="1">
            <a:off x="297189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2D3C5A4D-53EB-3F57-EB12-98F0276A21DC}"/>
              </a:ext>
            </a:extLst>
          </p:cNvPr>
          <p:cNvSpPr/>
          <p:nvPr/>
        </p:nvSpPr>
        <p:spPr>
          <a:xfrm flipV="1">
            <a:off x="297189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7C8CF659-65D6-5788-38D7-7D1B5AA0337E}"/>
              </a:ext>
            </a:extLst>
          </p:cNvPr>
          <p:cNvSpPr/>
          <p:nvPr/>
        </p:nvSpPr>
        <p:spPr>
          <a:xfrm flipV="1">
            <a:off x="297189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87365A4-BF8F-D71A-E16E-6E79379B6A2F}"/>
              </a:ext>
            </a:extLst>
          </p:cNvPr>
          <p:cNvSpPr/>
          <p:nvPr/>
        </p:nvSpPr>
        <p:spPr>
          <a:xfrm flipV="1">
            <a:off x="297189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A0ECE497-BF8E-1F46-E7C8-E1E6D221A07E}"/>
              </a:ext>
            </a:extLst>
          </p:cNvPr>
          <p:cNvSpPr/>
          <p:nvPr/>
        </p:nvSpPr>
        <p:spPr>
          <a:xfrm flipV="1">
            <a:off x="297189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6EF971C9-FD3B-BA87-53D1-D14637CD1A9F}"/>
              </a:ext>
            </a:extLst>
          </p:cNvPr>
          <p:cNvSpPr/>
          <p:nvPr/>
        </p:nvSpPr>
        <p:spPr>
          <a:xfrm flipV="1">
            <a:off x="297189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8E576E2F-1791-8758-F98F-929DA287EC9B}"/>
              </a:ext>
            </a:extLst>
          </p:cNvPr>
          <p:cNvSpPr/>
          <p:nvPr/>
        </p:nvSpPr>
        <p:spPr>
          <a:xfrm flipV="1">
            <a:off x="297189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03C86894-900E-18D6-E420-8C5B09CFD120}"/>
              </a:ext>
            </a:extLst>
          </p:cNvPr>
          <p:cNvSpPr/>
          <p:nvPr/>
        </p:nvSpPr>
        <p:spPr>
          <a:xfrm flipV="1">
            <a:off x="297189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91A84108-3720-D725-1988-659664B2D550}"/>
              </a:ext>
            </a:extLst>
          </p:cNvPr>
          <p:cNvSpPr/>
          <p:nvPr/>
        </p:nvSpPr>
        <p:spPr>
          <a:xfrm flipV="1">
            <a:off x="297189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61D552FD-77E5-1559-6EB3-E1EA24BB947A}"/>
              </a:ext>
            </a:extLst>
          </p:cNvPr>
          <p:cNvSpPr/>
          <p:nvPr/>
        </p:nvSpPr>
        <p:spPr>
          <a:xfrm flipV="1">
            <a:off x="297189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92CA8999-6B5F-B677-5DDA-F28520E5A096}"/>
              </a:ext>
            </a:extLst>
          </p:cNvPr>
          <p:cNvSpPr/>
          <p:nvPr/>
        </p:nvSpPr>
        <p:spPr>
          <a:xfrm flipV="1">
            <a:off x="297189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AFF2BCA0-614B-3B58-72F3-F9A60B5202FF}"/>
              </a:ext>
            </a:extLst>
          </p:cNvPr>
          <p:cNvSpPr/>
          <p:nvPr/>
        </p:nvSpPr>
        <p:spPr>
          <a:xfrm flipV="1">
            <a:off x="297189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E3FA1C17-3E49-D623-6367-D81B0F129973}"/>
              </a:ext>
            </a:extLst>
          </p:cNvPr>
          <p:cNvSpPr/>
          <p:nvPr/>
        </p:nvSpPr>
        <p:spPr>
          <a:xfrm flipV="1">
            <a:off x="297189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614C9809-28E9-E335-4CFC-0A0D8A4CC813}"/>
              </a:ext>
            </a:extLst>
          </p:cNvPr>
          <p:cNvSpPr/>
          <p:nvPr/>
        </p:nvSpPr>
        <p:spPr>
          <a:xfrm flipV="1">
            <a:off x="297189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CD48E85B-DF50-E411-AA30-CA911272E43C}"/>
              </a:ext>
            </a:extLst>
          </p:cNvPr>
          <p:cNvSpPr/>
          <p:nvPr/>
        </p:nvSpPr>
        <p:spPr>
          <a:xfrm flipV="1">
            <a:off x="297189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2F9CA99A-5409-3BC4-2473-797819616D74}"/>
              </a:ext>
            </a:extLst>
          </p:cNvPr>
          <p:cNvSpPr/>
          <p:nvPr/>
        </p:nvSpPr>
        <p:spPr>
          <a:xfrm flipV="1">
            <a:off x="297189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BA51932-0094-5CB8-9BFE-A7BFBF3A55F1}"/>
              </a:ext>
            </a:extLst>
          </p:cNvPr>
          <p:cNvSpPr/>
          <p:nvPr/>
        </p:nvSpPr>
        <p:spPr>
          <a:xfrm flipV="1">
            <a:off x="282715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E0FCD0A0-8880-E4BB-34ED-6AC3276E9306}"/>
              </a:ext>
            </a:extLst>
          </p:cNvPr>
          <p:cNvSpPr/>
          <p:nvPr/>
        </p:nvSpPr>
        <p:spPr>
          <a:xfrm flipV="1">
            <a:off x="282715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D89EB75F-0391-9ABF-D0E8-53414A8C754C}"/>
              </a:ext>
            </a:extLst>
          </p:cNvPr>
          <p:cNvSpPr/>
          <p:nvPr/>
        </p:nvSpPr>
        <p:spPr>
          <a:xfrm flipV="1">
            <a:off x="282715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EA26C8BC-215C-DF39-9C06-88F71AC2003B}"/>
              </a:ext>
            </a:extLst>
          </p:cNvPr>
          <p:cNvSpPr/>
          <p:nvPr/>
        </p:nvSpPr>
        <p:spPr>
          <a:xfrm flipV="1">
            <a:off x="282715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25897C6A-C45E-9207-BDBC-E7AEF34DDD41}"/>
              </a:ext>
            </a:extLst>
          </p:cNvPr>
          <p:cNvSpPr/>
          <p:nvPr/>
        </p:nvSpPr>
        <p:spPr>
          <a:xfrm flipV="1">
            <a:off x="282715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66D0AC3E-1A69-CAC0-9C04-6E7C5293BBD7}"/>
              </a:ext>
            </a:extLst>
          </p:cNvPr>
          <p:cNvSpPr/>
          <p:nvPr/>
        </p:nvSpPr>
        <p:spPr>
          <a:xfrm flipV="1">
            <a:off x="282715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A525D13F-0EF3-85AF-1FCD-7C9B88B20E52}"/>
              </a:ext>
            </a:extLst>
          </p:cNvPr>
          <p:cNvSpPr/>
          <p:nvPr/>
        </p:nvSpPr>
        <p:spPr>
          <a:xfrm flipV="1">
            <a:off x="282715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7DA18072-B5F7-D59D-9F6C-6A088927BFCC}"/>
              </a:ext>
            </a:extLst>
          </p:cNvPr>
          <p:cNvSpPr/>
          <p:nvPr/>
        </p:nvSpPr>
        <p:spPr>
          <a:xfrm flipV="1">
            <a:off x="282715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8D61FAED-7280-18C9-699A-D1DEFB7AAA83}"/>
              </a:ext>
            </a:extLst>
          </p:cNvPr>
          <p:cNvSpPr/>
          <p:nvPr/>
        </p:nvSpPr>
        <p:spPr>
          <a:xfrm flipV="1">
            <a:off x="282715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6E7C5AC9-C8EE-F6E4-3203-DEC607518A9E}"/>
              </a:ext>
            </a:extLst>
          </p:cNvPr>
          <p:cNvSpPr/>
          <p:nvPr/>
        </p:nvSpPr>
        <p:spPr>
          <a:xfrm flipV="1">
            <a:off x="282715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A105CB6D-F077-73E8-14E8-94DF4544CB44}"/>
              </a:ext>
            </a:extLst>
          </p:cNvPr>
          <p:cNvSpPr/>
          <p:nvPr/>
        </p:nvSpPr>
        <p:spPr>
          <a:xfrm flipV="1">
            <a:off x="282715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5B5396E1-DE2F-9C1A-C224-0EDF58569FAB}"/>
              </a:ext>
            </a:extLst>
          </p:cNvPr>
          <p:cNvSpPr/>
          <p:nvPr/>
        </p:nvSpPr>
        <p:spPr>
          <a:xfrm flipV="1">
            <a:off x="282715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854ED496-7CEC-E1DE-D669-B24C21A8ACB6}"/>
              </a:ext>
            </a:extLst>
          </p:cNvPr>
          <p:cNvSpPr/>
          <p:nvPr/>
        </p:nvSpPr>
        <p:spPr>
          <a:xfrm flipV="1">
            <a:off x="282715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F69F8430-C860-AF27-E199-B31F165078B9}"/>
              </a:ext>
            </a:extLst>
          </p:cNvPr>
          <p:cNvSpPr/>
          <p:nvPr/>
        </p:nvSpPr>
        <p:spPr>
          <a:xfrm flipV="1">
            <a:off x="282715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56BC542E-81F3-CB0D-9DD4-F14ADF01196C}"/>
              </a:ext>
            </a:extLst>
          </p:cNvPr>
          <p:cNvSpPr/>
          <p:nvPr/>
        </p:nvSpPr>
        <p:spPr>
          <a:xfrm flipV="1">
            <a:off x="282715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53D8312F-9505-DEED-9051-E4DE35EE1EC9}"/>
              </a:ext>
            </a:extLst>
          </p:cNvPr>
          <p:cNvSpPr/>
          <p:nvPr/>
        </p:nvSpPr>
        <p:spPr>
          <a:xfrm flipV="1">
            <a:off x="282715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8BB2B7AA-DD92-6445-BD17-787D881ED563}"/>
              </a:ext>
            </a:extLst>
          </p:cNvPr>
          <p:cNvSpPr/>
          <p:nvPr/>
        </p:nvSpPr>
        <p:spPr>
          <a:xfrm flipV="1">
            <a:off x="282715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E16ADA3C-7B65-D1BF-1DB5-DAB467F95C27}"/>
              </a:ext>
            </a:extLst>
          </p:cNvPr>
          <p:cNvSpPr/>
          <p:nvPr/>
        </p:nvSpPr>
        <p:spPr>
          <a:xfrm flipV="1">
            <a:off x="282715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10BB8467-775C-F67A-EAC5-96A4530C63C9}"/>
              </a:ext>
            </a:extLst>
          </p:cNvPr>
          <p:cNvSpPr/>
          <p:nvPr/>
        </p:nvSpPr>
        <p:spPr>
          <a:xfrm flipV="1">
            <a:off x="282715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A3BBB69A-CB4C-9502-B7BD-C98E25ECD34B}"/>
              </a:ext>
            </a:extLst>
          </p:cNvPr>
          <p:cNvSpPr/>
          <p:nvPr/>
        </p:nvSpPr>
        <p:spPr>
          <a:xfrm flipV="1">
            <a:off x="282715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A21AA824-898F-3A78-A443-4E44E7D04664}"/>
              </a:ext>
            </a:extLst>
          </p:cNvPr>
          <p:cNvSpPr/>
          <p:nvPr/>
        </p:nvSpPr>
        <p:spPr>
          <a:xfrm flipV="1">
            <a:off x="268241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ABAD70C2-1B1A-772E-9F6B-3F996EF7FDA3}"/>
              </a:ext>
            </a:extLst>
          </p:cNvPr>
          <p:cNvSpPr/>
          <p:nvPr/>
        </p:nvSpPr>
        <p:spPr>
          <a:xfrm flipV="1">
            <a:off x="268241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FC5D324F-18AE-CBFD-6E5D-729C187A900D}"/>
              </a:ext>
            </a:extLst>
          </p:cNvPr>
          <p:cNvSpPr/>
          <p:nvPr/>
        </p:nvSpPr>
        <p:spPr>
          <a:xfrm flipV="1">
            <a:off x="268241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90D5C6DA-6AEA-CCB2-9914-4351AAB3E5B1}"/>
              </a:ext>
            </a:extLst>
          </p:cNvPr>
          <p:cNvSpPr/>
          <p:nvPr/>
        </p:nvSpPr>
        <p:spPr>
          <a:xfrm flipV="1">
            <a:off x="268241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885864F3-3ED2-C46D-0C40-DAF31B30C2EE}"/>
              </a:ext>
            </a:extLst>
          </p:cNvPr>
          <p:cNvSpPr/>
          <p:nvPr/>
        </p:nvSpPr>
        <p:spPr>
          <a:xfrm flipV="1">
            <a:off x="268241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434125F2-C7E8-A148-4EEE-25C896654C26}"/>
              </a:ext>
            </a:extLst>
          </p:cNvPr>
          <p:cNvSpPr/>
          <p:nvPr/>
        </p:nvSpPr>
        <p:spPr>
          <a:xfrm flipV="1">
            <a:off x="268241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50AE1FDE-02B7-0B9B-EF14-ECA18927605F}"/>
              </a:ext>
            </a:extLst>
          </p:cNvPr>
          <p:cNvSpPr/>
          <p:nvPr/>
        </p:nvSpPr>
        <p:spPr>
          <a:xfrm flipV="1">
            <a:off x="268241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33F35054-1FEB-D9F6-54C9-D7697E4789CE}"/>
              </a:ext>
            </a:extLst>
          </p:cNvPr>
          <p:cNvSpPr/>
          <p:nvPr/>
        </p:nvSpPr>
        <p:spPr>
          <a:xfrm flipV="1">
            <a:off x="268241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A1EE47A2-1B61-3AB1-ACCA-4C2EED01F270}"/>
              </a:ext>
            </a:extLst>
          </p:cNvPr>
          <p:cNvSpPr/>
          <p:nvPr/>
        </p:nvSpPr>
        <p:spPr>
          <a:xfrm flipV="1">
            <a:off x="268241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E939F197-7987-F88C-060F-46E02ACE3072}"/>
              </a:ext>
            </a:extLst>
          </p:cNvPr>
          <p:cNvSpPr/>
          <p:nvPr/>
        </p:nvSpPr>
        <p:spPr>
          <a:xfrm flipV="1">
            <a:off x="268241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CBFCB80A-D5B3-8494-3F41-1D7C2BB63969}"/>
              </a:ext>
            </a:extLst>
          </p:cNvPr>
          <p:cNvSpPr/>
          <p:nvPr/>
        </p:nvSpPr>
        <p:spPr>
          <a:xfrm flipV="1">
            <a:off x="268241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F760C0A2-B77B-6A91-D91C-01C3FA573A89}"/>
              </a:ext>
            </a:extLst>
          </p:cNvPr>
          <p:cNvSpPr/>
          <p:nvPr/>
        </p:nvSpPr>
        <p:spPr>
          <a:xfrm flipV="1">
            <a:off x="268241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16579E7B-2D88-003F-256F-FC4564692F60}"/>
              </a:ext>
            </a:extLst>
          </p:cNvPr>
          <p:cNvSpPr/>
          <p:nvPr/>
        </p:nvSpPr>
        <p:spPr>
          <a:xfrm flipV="1">
            <a:off x="268241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44A9CE94-50D3-F0B1-3FAA-9137AEBCC2C2}"/>
              </a:ext>
            </a:extLst>
          </p:cNvPr>
          <p:cNvSpPr/>
          <p:nvPr/>
        </p:nvSpPr>
        <p:spPr>
          <a:xfrm flipV="1">
            <a:off x="268241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2F70C40E-05D8-5B88-62D6-13420FCCB31D}"/>
              </a:ext>
            </a:extLst>
          </p:cNvPr>
          <p:cNvSpPr/>
          <p:nvPr/>
        </p:nvSpPr>
        <p:spPr>
          <a:xfrm flipV="1">
            <a:off x="268241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8E0811D3-993A-66D2-99C1-0E6DD69EB73D}"/>
              </a:ext>
            </a:extLst>
          </p:cNvPr>
          <p:cNvSpPr/>
          <p:nvPr/>
        </p:nvSpPr>
        <p:spPr>
          <a:xfrm flipV="1">
            <a:off x="268241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A3B5B1B1-BB35-F5D1-DF93-94E302B76F15}"/>
              </a:ext>
            </a:extLst>
          </p:cNvPr>
          <p:cNvSpPr/>
          <p:nvPr/>
        </p:nvSpPr>
        <p:spPr>
          <a:xfrm flipV="1">
            <a:off x="268241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452ACB75-CD6C-C20E-9C97-32AAFD13B353}"/>
              </a:ext>
            </a:extLst>
          </p:cNvPr>
          <p:cNvSpPr/>
          <p:nvPr/>
        </p:nvSpPr>
        <p:spPr>
          <a:xfrm flipV="1">
            <a:off x="268241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09135015-2DF8-CB55-5BB9-D5E368F9A7E4}"/>
              </a:ext>
            </a:extLst>
          </p:cNvPr>
          <p:cNvSpPr/>
          <p:nvPr/>
        </p:nvSpPr>
        <p:spPr>
          <a:xfrm flipV="1">
            <a:off x="268241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EB0A24F5-867F-C421-1368-2D52FABC37B1}"/>
              </a:ext>
            </a:extLst>
          </p:cNvPr>
          <p:cNvSpPr/>
          <p:nvPr/>
        </p:nvSpPr>
        <p:spPr>
          <a:xfrm flipV="1">
            <a:off x="268241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37516E07-9925-E85F-094A-588F3262526F}"/>
              </a:ext>
            </a:extLst>
          </p:cNvPr>
          <p:cNvSpPr/>
          <p:nvPr/>
        </p:nvSpPr>
        <p:spPr>
          <a:xfrm flipV="1">
            <a:off x="253767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4E643584-0A60-D86C-BE1A-C4B31A03A29A}"/>
              </a:ext>
            </a:extLst>
          </p:cNvPr>
          <p:cNvSpPr/>
          <p:nvPr/>
        </p:nvSpPr>
        <p:spPr>
          <a:xfrm flipV="1">
            <a:off x="253767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C20114EB-3929-0658-B9EC-D894DDD210BB}"/>
              </a:ext>
            </a:extLst>
          </p:cNvPr>
          <p:cNvSpPr/>
          <p:nvPr/>
        </p:nvSpPr>
        <p:spPr>
          <a:xfrm flipV="1">
            <a:off x="253767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37135CA8-C388-85A2-519B-EC2B01424FD8}"/>
              </a:ext>
            </a:extLst>
          </p:cNvPr>
          <p:cNvSpPr/>
          <p:nvPr/>
        </p:nvSpPr>
        <p:spPr>
          <a:xfrm flipV="1">
            <a:off x="253767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>
            <a:extLst>
              <a:ext uri="{FF2B5EF4-FFF2-40B4-BE49-F238E27FC236}">
                <a16:creationId xmlns:a16="http://schemas.microsoft.com/office/drawing/2014/main" id="{5DA55FC4-24BC-AED6-F88E-8A940E183C8D}"/>
              </a:ext>
            </a:extLst>
          </p:cNvPr>
          <p:cNvSpPr/>
          <p:nvPr/>
        </p:nvSpPr>
        <p:spPr>
          <a:xfrm flipV="1">
            <a:off x="253767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Oval 377">
            <a:extLst>
              <a:ext uri="{FF2B5EF4-FFF2-40B4-BE49-F238E27FC236}">
                <a16:creationId xmlns:a16="http://schemas.microsoft.com/office/drawing/2014/main" id="{58812F3C-87BF-2A2F-1093-29C44C34E8E5}"/>
              </a:ext>
            </a:extLst>
          </p:cNvPr>
          <p:cNvSpPr/>
          <p:nvPr/>
        </p:nvSpPr>
        <p:spPr>
          <a:xfrm flipV="1">
            <a:off x="253767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Oval 378">
            <a:extLst>
              <a:ext uri="{FF2B5EF4-FFF2-40B4-BE49-F238E27FC236}">
                <a16:creationId xmlns:a16="http://schemas.microsoft.com/office/drawing/2014/main" id="{CAE574CE-8E80-CE31-F627-F55F9ADDA4F3}"/>
              </a:ext>
            </a:extLst>
          </p:cNvPr>
          <p:cNvSpPr/>
          <p:nvPr/>
        </p:nvSpPr>
        <p:spPr>
          <a:xfrm flipV="1">
            <a:off x="253767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0" name="Oval 379">
            <a:extLst>
              <a:ext uri="{FF2B5EF4-FFF2-40B4-BE49-F238E27FC236}">
                <a16:creationId xmlns:a16="http://schemas.microsoft.com/office/drawing/2014/main" id="{96F5737C-E7F0-45FC-C856-41AF359831D1}"/>
              </a:ext>
            </a:extLst>
          </p:cNvPr>
          <p:cNvSpPr/>
          <p:nvPr/>
        </p:nvSpPr>
        <p:spPr>
          <a:xfrm flipV="1">
            <a:off x="253767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Oval 380">
            <a:extLst>
              <a:ext uri="{FF2B5EF4-FFF2-40B4-BE49-F238E27FC236}">
                <a16:creationId xmlns:a16="http://schemas.microsoft.com/office/drawing/2014/main" id="{86AB2C87-73D6-0E77-E418-691C00B838B1}"/>
              </a:ext>
            </a:extLst>
          </p:cNvPr>
          <p:cNvSpPr/>
          <p:nvPr/>
        </p:nvSpPr>
        <p:spPr>
          <a:xfrm flipV="1">
            <a:off x="253767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Oval 381">
            <a:extLst>
              <a:ext uri="{FF2B5EF4-FFF2-40B4-BE49-F238E27FC236}">
                <a16:creationId xmlns:a16="http://schemas.microsoft.com/office/drawing/2014/main" id="{3CD1AA4F-9458-7F4D-64BD-38A6C5605ADD}"/>
              </a:ext>
            </a:extLst>
          </p:cNvPr>
          <p:cNvSpPr/>
          <p:nvPr/>
        </p:nvSpPr>
        <p:spPr>
          <a:xfrm flipV="1">
            <a:off x="253767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Oval 382">
            <a:extLst>
              <a:ext uri="{FF2B5EF4-FFF2-40B4-BE49-F238E27FC236}">
                <a16:creationId xmlns:a16="http://schemas.microsoft.com/office/drawing/2014/main" id="{F9DDF568-9EB5-F755-82CC-51948C1FEB6C}"/>
              </a:ext>
            </a:extLst>
          </p:cNvPr>
          <p:cNvSpPr/>
          <p:nvPr/>
        </p:nvSpPr>
        <p:spPr>
          <a:xfrm flipV="1">
            <a:off x="253767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Oval 383">
            <a:extLst>
              <a:ext uri="{FF2B5EF4-FFF2-40B4-BE49-F238E27FC236}">
                <a16:creationId xmlns:a16="http://schemas.microsoft.com/office/drawing/2014/main" id="{F14E44C3-9E1C-462B-A991-EA805D008B47}"/>
              </a:ext>
            </a:extLst>
          </p:cNvPr>
          <p:cNvSpPr/>
          <p:nvPr/>
        </p:nvSpPr>
        <p:spPr>
          <a:xfrm flipV="1">
            <a:off x="253767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Oval 384">
            <a:extLst>
              <a:ext uri="{FF2B5EF4-FFF2-40B4-BE49-F238E27FC236}">
                <a16:creationId xmlns:a16="http://schemas.microsoft.com/office/drawing/2014/main" id="{9330036E-D27B-D815-6265-681E78FF57A4}"/>
              </a:ext>
            </a:extLst>
          </p:cNvPr>
          <p:cNvSpPr/>
          <p:nvPr/>
        </p:nvSpPr>
        <p:spPr>
          <a:xfrm flipV="1">
            <a:off x="253767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>
            <a:extLst>
              <a:ext uri="{FF2B5EF4-FFF2-40B4-BE49-F238E27FC236}">
                <a16:creationId xmlns:a16="http://schemas.microsoft.com/office/drawing/2014/main" id="{EA960B5B-B648-212E-BBE8-5CD785E7B4E6}"/>
              </a:ext>
            </a:extLst>
          </p:cNvPr>
          <p:cNvSpPr/>
          <p:nvPr/>
        </p:nvSpPr>
        <p:spPr>
          <a:xfrm flipV="1">
            <a:off x="253767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Oval 386">
            <a:extLst>
              <a:ext uri="{FF2B5EF4-FFF2-40B4-BE49-F238E27FC236}">
                <a16:creationId xmlns:a16="http://schemas.microsoft.com/office/drawing/2014/main" id="{273F8430-A1E3-C01B-F164-54E2660BF2DE}"/>
              </a:ext>
            </a:extLst>
          </p:cNvPr>
          <p:cNvSpPr/>
          <p:nvPr/>
        </p:nvSpPr>
        <p:spPr>
          <a:xfrm flipV="1">
            <a:off x="253767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Oval 387">
            <a:extLst>
              <a:ext uri="{FF2B5EF4-FFF2-40B4-BE49-F238E27FC236}">
                <a16:creationId xmlns:a16="http://schemas.microsoft.com/office/drawing/2014/main" id="{00492429-5143-9C32-19ED-62A998D28A2E}"/>
              </a:ext>
            </a:extLst>
          </p:cNvPr>
          <p:cNvSpPr/>
          <p:nvPr/>
        </p:nvSpPr>
        <p:spPr>
          <a:xfrm flipV="1">
            <a:off x="253767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>
            <a:extLst>
              <a:ext uri="{FF2B5EF4-FFF2-40B4-BE49-F238E27FC236}">
                <a16:creationId xmlns:a16="http://schemas.microsoft.com/office/drawing/2014/main" id="{57D8B9CB-C976-B93C-6B54-E11329EB3AEB}"/>
              </a:ext>
            </a:extLst>
          </p:cNvPr>
          <p:cNvSpPr/>
          <p:nvPr/>
        </p:nvSpPr>
        <p:spPr>
          <a:xfrm flipV="1">
            <a:off x="253767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Oval 389">
            <a:extLst>
              <a:ext uri="{FF2B5EF4-FFF2-40B4-BE49-F238E27FC236}">
                <a16:creationId xmlns:a16="http://schemas.microsoft.com/office/drawing/2014/main" id="{595EBD75-1531-B0E2-7BFC-1CCCD5CA5397}"/>
              </a:ext>
            </a:extLst>
          </p:cNvPr>
          <p:cNvSpPr/>
          <p:nvPr/>
        </p:nvSpPr>
        <p:spPr>
          <a:xfrm flipV="1">
            <a:off x="253767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Oval 390">
            <a:extLst>
              <a:ext uri="{FF2B5EF4-FFF2-40B4-BE49-F238E27FC236}">
                <a16:creationId xmlns:a16="http://schemas.microsoft.com/office/drawing/2014/main" id="{9B60E567-CA11-89E2-86DF-BE18300FBB2B}"/>
              </a:ext>
            </a:extLst>
          </p:cNvPr>
          <p:cNvSpPr/>
          <p:nvPr/>
        </p:nvSpPr>
        <p:spPr>
          <a:xfrm flipV="1">
            <a:off x="253767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Oval 391">
            <a:extLst>
              <a:ext uri="{FF2B5EF4-FFF2-40B4-BE49-F238E27FC236}">
                <a16:creationId xmlns:a16="http://schemas.microsoft.com/office/drawing/2014/main" id="{FF7EEEF9-868E-4E33-C1C1-BFBF61749D06}"/>
              </a:ext>
            </a:extLst>
          </p:cNvPr>
          <p:cNvSpPr/>
          <p:nvPr/>
        </p:nvSpPr>
        <p:spPr>
          <a:xfrm flipV="1">
            <a:off x="253767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Oval 393">
            <a:extLst>
              <a:ext uri="{FF2B5EF4-FFF2-40B4-BE49-F238E27FC236}">
                <a16:creationId xmlns:a16="http://schemas.microsoft.com/office/drawing/2014/main" id="{7EBA8D1C-2765-EE52-59C5-9286D467E996}"/>
              </a:ext>
            </a:extLst>
          </p:cNvPr>
          <p:cNvSpPr/>
          <p:nvPr/>
        </p:nvSpPr>
        <p:spPr>
          <a:xfrm flipV="1">
            <a:off x="239293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Oval 394">
            <a:extLst>
              <a:ext uri="{FF2B5EF4-FFF2-40B4-BE49-F238E27FC236}">
                <a16:creationId xmlns:a16="http://schemas.microsoft.com/office/drawing/2014/main" id="{D0174E7F-41F5-B26A-8F2A-29DECF58BD54}"/>
              </a:ext>
            </a:extLst>
          </p:cNvPr>
          <p:cNvSpPr/>
          <p:nvPr/>
        </p:nvSpPr>
        <p:spPr>
          <a:xfrm flipV="1">
            <a:off x="239293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Oval 395">
            <a:extLst>
              <a:ext uri="{FF2B5EF4-FFF2-40B4-BE49-F238E27FC236}">
                <a16:creationId xmlns:a16="http://schemas.microsoft.com/office/drawing/2014/main" id="{23AFEE52-C3A7-8617-DF40-0A7FC7A71A06}"/>
              </a:ext>
            </a:extLst>
          </p:cNvPr>
          <p:cNvSpPr/>
          <p:nvPr/>
        </p:nvSpPr>
        <p:spPr>
          <a:xfrm flipV="1">
            <a:off x="239293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Oval 396">
            <a:extLst>
              <a:ext uri="{FF2B5EF4-FFF2-40B4-BE49-F238E27FC236}">
                <a16:creationId xmlns:a16="http://schemas.microsoft.com/office/drawing/2014/main" id="{61A22625-C4DC-5870-41D8-A7E9B506D1AE}"/>
              </a:ext>
            </a:extLst>
          </p:cNvPr>
          <p:cNvSpPr/>
          <p:nvPr/>
        </p:nvSpPr>
        <p:spPr>
          <a:xfrm flipV="1">
            <a:off x="239293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>
            <a:extLst>
              <a:ext uri="{FF2B5EF4-FFF2-40B4-BE49-F238E27FC236}">
                <a16:creationId xmlns:a16="http://schemas.microsoft.com/office/drawing/2014/main" id="{8E7D3ECE-51C2-7AF8-3456-661FB4F99989}"/>
              </a:ext>
            </a:extLst>
          </p:cNvPr>
          <p:cNvSpPr/>
          <p:nvPr/>
        </p:nvSpPr>
        <p:spPr>
          <a:xfrm flipV="1">
            <a:off x="239293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Oval 398">
            <a:extLst>
              <a:ext uri="{FF2B5EF4-FFF2-40B4-BE49-F238E27FC236}">
                <a16:creationId xmlns:a16="http://schemas.microsoft.com/office/drawing/2014/main" id="{A130CBEF-B288-29EB-CA91-6B8144A0E482}"/>
              </a:ext>
            </a:extLst>
          </p:cNvPr>
          <p:cNvSpPr/>
          <p:nvPr/>
        </p:nvSpPr>
        <p:spPr>
          <a:xfrm flipV="1">
            <a:off x="239293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Oval 399">
            <a:extLst>
              <a:ext uri="{FF2B5EF4-FFF2-40B4-BE49-F238E27FC236}">
                <a16:creationId xmlns:a16="http://schemas.microsoft.com/office/drawing/2014/main" id="{8683241D-06F1-284E-F3AD-3FAEC49A260A}"/>
              </a:ext>
            </a:extLst>
          </p:cNvPr>
          <p:cNvSpPr/>
          <p:nvPr/>
        </p:nvSpPr>
        <p:spPr>
          <a:xfrm flipV="1">
            <a:off x="239293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>
            <a:extLst>
              <a:ext uri="{FF2B5EF4-FFF2-40B4-BE49-F238E27FC236}">
                <a16:creationId xmlns:a16="http://schemas.microsoft.com/office/drawing/2014/main" id="{73998B2D-E1F4-D4A3-0705-3E9D1E60F200}"/>
              </a:ext>
            </a:extLst>
          </p:cNvPr>
          <p:cNvSpPr/>
          <p:nvPr/>
        </p:nvSpPr>
        <p:spPr>
          <a:xfrm flipV="1">
            <a:off x="239293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Oval 401">
            <a:extLst>
              <a:ext uri="{FF2B5EF4-FFF2-40B4-BE49-F238E27FC236}">
                <a16:creationId xmlns:a16="http://schemas.microsoft.com/office/drawing/2014/main" id="{900A9FEE-E286-D2FC-4AEC-881F2BBD8A81}"/>
              </a:ext>
            </a:extLst>
          </p:cNvPr>
          <p:cNvSpPr/>
          <p:nvPr/>
        </p:nvSpPr>
        <p:spPr>
          <a:xfrm flipV="1">
            <a:off x="239293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Oval 402">
            <a:extLst>
              <a:ext uri="{FF2B5EF4-FFF2-40B4-BE49-F238E27FC236}">
                <a16:creationId xmlns:a16="http://schemas.microsoft.com/office/drawing/2014/main" id="{82297215-9D39-223B-0457-CAE37C81DC06}"/>
              </a:ext>
            </a:extLst>
          </p:cNvPr>
          <p:cNvSpPr/>
          <p:nvPr/>
        </p:nvSpPr>
        <p:spPr>
          <a:xfrm flipV="1">
            <a:off x="239293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>
            <a:extLst>
              <a:ext uri="{FF2B5EF4-FFF2-40B4-BE49-F238E27FC236}">
                <a16:creationId xmlns:a16="http://schemas.microsoft.com/office/drawing/2014/main" id="{95BD7E70-BE24-4F8A-21E8-5791AA37CA25}"/>
              </a:ext>
            </a:extLst>
          </p:cNvPr>
          <p:cNvSpPr/>
          <p:nvPr/>
        </p:nvSpPr>
        <p:spPr>
          <a:xfrm flipV="1">
            <a:off x="239293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Oval 404">
            <a:extLst>
              <a:ext uri="{FF2B5EF4-FFF2-40B4-BE49-F238E27FC236}">
                <a16:creationId xmlns:a16="http://schemas.microsoft.com/office/drawing/2014/main" id="{0EA40BF6-2462-C3CB-DD48-184F86C190C9}"/>
              </a:ext>
            </a:extLst>
          </p:cNvPr>
          <p:cNvSpPr/>
          <p:nvPr/>
        </p:nvSpPr>
        <p:spPr>
          <a:xfrm flipV="1">
            <a:off x="239293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Oval 405">
            <a:extLst>
              <a:ext uri="{FF2B5EF4-FFF2-40B4-BE49-F238E27FC236}">
                <a16:creationId xmlns:a16="http://schemas.microsoft.com/office/drawing/2014/main" id="{F5FFD1FA-F763-E40E-3708-FB913AE3633F}"/>
              </a:ext>
            </a:extLst>
          </p:cNvPr>
          <p:cNvSpPr/>
          <p:nvPr/>
        </p:nvSpPr>
        <p:spPr>
          <a:xfrm flipV="1">
            <a:off x="239293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>
            <a:extLst>
              <a:ext uri="{FF2B5EF4-FFF2-40B4-BE49-F238E27FC236}">
                <a16:creationId xmlns:a16="http://schemas.microsoft.com/office/drawing/2014/main" id="{719F9DD4-D290-E610-56DF-6B025B4811FF}"/>
              </a:ext>
            </a:extLst>
          </p:cNvPr>
          <p:cNvSpPr/>
          <p:nvPr/>
        </p:nvSpPr>
        <p:spPr>
          <a:xfrm flipV="1">
            <a:off x="239293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Oval 407">
            <a:extLst>
              <a:ext uri="{FF2B5EF4-FFF2-40B4-BE49-F238E27FC236}">
                <a16:creationId xmlns:a16="http://schemas.microsoft.com/office/drawing/2014/main" id="{A8EAC83A-4768-FEAD-B483-3BAEFE3879AD}"/>
              </a:ext>
            </a:extLst>
          </p:cNvPr>
          <p:cNvSpPr/>
          <p:nvPr/>
        </p:nvSpPr>
        <p:spPr>
          <a:xfrm flipV="1">
            <a:off x="239293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Oval 408">
            <a:extLst>
              <a:ext uri="{FF2B5EF4-FFF2-40B4-BE49-F238E27FC236}">
                <a16:creationId xmlns:a16="http://schemas.microsoft.com/office/drawing/2014/main" id="{C0777123-E487-66BF-E09B-B632B7A6D21C}"/>
              </a:ext>
            </a:extLst>
          </p:cNvPr>
          <p:cNvSpPr/>
          <p:nvPr/>
        </p:nvSpPr>
        <p:spPr>
          <a:xfrm flipV="1">
            <a:off x="239293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" name="Oval 409">
            <a:extLst>
              <a:ext uri="{FF2B5EF4-FFF2-40B4-BE49-F238E27FC236}">
                <a16:creationId xmlns:a16="http://schemas.microsoft.com/office/drawing/2014/main" id="{9134E54D-3DFB-7161-80DC-8D97166AA512}"/>
              </a:ext>
            </a:extLst>
          </p:cNvPr>
          <p:cNvSpPr/>
          <p:nvPr/>
        </p:nvSpPr>
        <p:spPr>
          <a:xfrm flipV="1">
            <a:off x="239293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Oval 410">
            <a:extLst>
              <a:ext uri="{FF2B5EF4-FFF2-40B4-BE49-F238E27FC236}">
                <a16:creationId xmlns:a16="http://schemas.microsoft.com/office/drawing/2014/main" id="{EDB406DA-18E1-CC99-2359-A54E676F9552}"/>
              </a:ext>
            </a:extLst>
          </p:cNvPr>
          <p:cNvSpPr/>
          <p:nvPr/>
        </p:nvSpPr>
        <p:spPr>
          <a:xfrm flipV="1">
            <a:off x="239293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Oval 411">
            <a:extLst>
              <a:ext uri="{FF2B5EF4-FFF2-40B4-BE49-F238E27FC236}">
                <a16:creationId xmlns:a16="http://schemas.microsoft.com/office/drawing/2014/main" id="{E20950B9-2BFC-D916-69E0-C6C153C91992}"/>
              </a:ext>
            </a:extLst>
          </p:cNvPr>
          <p:cNvSpPr/>
          <p:nvPr/>
        </p:nvSpPr>
        <p:spPr>
          <a:xfrm flipV="1">
            <a:off x="239293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Oval 412">
            <a:extLst>
              <a:ext uri="{FF2B5EF4-FFF2-40B4-BE49-F238E27FC236}">
                <a16:creationId xmlns:a16="http://schemas.microsoft.com/office/drawing/2014/main" id="{198EB206-7000-65EB-13BF-02FF03D70E9A}"/>
              </a:ext>
            </a:extLst>
          </p:cNvPr>
          <p:cNvSpPr/>
          <p:nvPr/>
        </p:nvSpPr>
        <p:spPr>
          <a:xfrm flipV="1">
            <a:off x="239293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" name="Oval 414">
            <a:extLst>
              <a:ext uri="{FF2B5EF4-FFF2-40B4-BE49-F238E27FC236}">
                <a16:creationId xmlns:a16="http://schemas.microsoft.com/office/drawing/2014/main" id="{52B5625B-DCDE-B612-DBF6-F74DD3FAC09E}"/>
              </a:ext>
            </a:extLst>
          </p:cNvPr>
          <p:cNvSpPr/>
          <p:nvPr/>
        </p:nvSpPr>
        <p:spPr>
          <a:xfrm flipV="1">
            <a:off x="224819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Oval 415">
            <a:extLst>
              <a:ext uri="{FF2B5EF4-FFF2-40B4-BE49-F238E27FC236}">
                <a16:creationId xmlns:a16="http://schemas.microsoft.com/office/drawing/2014/main" id="{B52674BA-5A16-A515-2317-036FA0C461F5}"/>
              </a:ext>
            </a:extLst>
          </p:cNvPr>
          <p:cNvSpPr/>
          <p:nvPr/>
        </p:nvSpPr>
        <p:spPr>
          <a:xfrm flipV="1">
            <a:off x="224819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Oval 416">
            <a:extLst>
              <a:ext uri="{FF2B5EF4-FFF2-40B4-BE49-F238E27FC236}">
                <a16:creationId xmlns:a16="http://schemas.microsoft.com/office/drawing/2014/main" id="{E27A83D3-2495-7242-5A43-1911F8256773}"/>
              </a:ext>
            </a:extLst>
          </p:cNvPr>
          <p:cNvSpPr/>
          <p:nvPr/>
        </p:nvSpPr>
        <p:spPr>
          <a:xfrm flipV="1">
            <a:off x="224819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Oval 417">
            <a:extLst>
              <a:ext uri="{FF2B5EF4-FFF2-40B4-BE49-F238E27FC236}">
                <a16:creationId xmlns:a16="http://schemas.microsoft.com/office/drawing/2014/main" id="{5BF89C81-31DC-991D-9839-4FA8865FA20E}"/>
              </a:ext>
            </a:extLst>
          </p:cNvPr>
          <p:cNvSpPr/>
          <p:nvPr/>
        </p:nvSpPr>
        <p:spPr>
          <a:xfrm flipV="1">
            <a:off x="224819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9" name="Oval 418">
            <a:extLst>
              <a:ext uri="{FF2B5EF4-FFF2-40B4-BE49-F238E27FC236}">
                <a16:creationId xmlns:a16="http://schemas.microsoft.com/office/drawing/2014/main" id="{D977B3D3-F5E1-E29F-0782-F8FABE6FC499}"/>
              </a:ext>
            </a:extLst>
          </p:cNvPr>
          <p:cNvSpPr/>
          <p:nvPr/>
        </p:nvSpPr>
        <p:spPr>
          <a:xfrm flipV="1">
            <a:off x="224819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Oval 419">
            <a:extLst>
              <a:ext uri="{FF2B5EF4-FFF2-40B4-BE49-F238E27FC236}">
                <a16:creationId xmlns:a16="http://schemas.microsoft.com/office/drawing/2014/main" id="{2F3D01EB-1AC0-E30E-E1D2-96BEAC8E8C48}"/>
              </a:ext>
            </a:extLst>
          </p:cNvPr>
          <p:cNvSpPr/>
          <p:nvPr/>
        </p:nvSpPr>
        <p:spPr>
          <a:xfrm flipV="1">
            <a:off x="224819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Oval 420">
            <a:extLst>
              <a:ext uri="{FF2B5EF4-FFF2-40B4-BE49-F238E27FC236}">
                <a16:creationId xmlns:a16="http://schemas.microsoft.com/office/drawing/2014/main" id="{18D5A3D9-D51A-39D1-2204-68CAFB57EBA7}"/>
              </a:ext>
            </a:extLst>
          </p:cNvPr>
          <p:cNvSpPr/>
          <p:nvPr/>
        </p:nvSpPr>
        <p:spPr>
          <a:xfrm flipV="1">
            <a:off x="224819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>
            <a:extLst>
              <a:ext uri="{FF2B5EF4-FFF2-40B4-BE49-F238E27FC236}">
                <a16:creationId xmlns:a16="http://schemas.microsoft.com/office/drawing/2014/main" id="{985D392F-622D-4172-35DC-7EEA8A1C14D7}"/>
              </a:ext>
            </a:extLst>
          </p:cNvPr>
          <p:cNvSpPr/>
          <p:nvPr/>
        </p:nvSpPr>
        <p:spPr>
          <a:xfrm flipV="1">
            <a:off x="224819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3" name="Oval 422">
            <a:extLst>
              <a:ext uri="{FF2B5EF4-FFF2-40B4-BE49-F238E27FC236}">
                <a16:creationId xmlns:a16="http://schemas.microsoft.com/office/drawing/2014/main" id="{61828E09-7222-DCD4-8453-D17675C514D6}"/>
              </a:ext>
            </a:extLst>
          </p:cNvPr>
          <p:cNvSpPr/>
          <p:nvPr/>
        </p:nvSpPr>
        <p:spPr>
          <a:xfrm flipV="1">
            <a:off x="224819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Oval 423">
            <a:extLst>
              <a:ext uri="{FF2B5EF4-FFF2-40B4-BE49-F238E27FC236}">
                <a16:creationId xmlns:a16="http://schemas.microsoft.com/office/drawing/2014/main" id="{0DEC651A-CA68-796F-AA35-DF87BB47F2CB}"/>
              </a:ext>
            </a:extLst>
          </p:cNvPr>
          <p:cNvSpPr/>
          <p:nvPr/>
        </p:nvSpPr>
        <p:spPr>
          <a:xfrm flipV="1">
            <a:off x="224819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5" name="Oval 424">
            <a:extLst>
              <a:ext uri="{FF2B5EF4-FFF2-40B4-BE49-F238E27FC236}">
                <a16:creationId xmlns:a16="http://schemas.microsoft.com/office/drawing/2014/main" id="{D883E388-71CE-986E-7A50-E21D9E4ECA22}"/>
              </a:ext>
            </a:extLst>
          </p:cNvPr>
          <p:cNvSpPr/>
          <p:nvPr/>
        </p:nvSpPr>
        <p:spPr>
          <a:xfrm flipV="1">
            <a:off x="224819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6" name="Oval 425">
            <a:extLst>
              <a:ext uri="{FF2B5EF4-FFF2-40B4-BE49-F238E27FC236}">
                <a16:creationId xmlns:a16="http://schemas.microsoft.com/office/drawing/2014/main" id="{6DDCB41A-EFAB-DBF3-83CA-2CDEAB68D8DE}"/>
              </a:ext>
            </a:extLst>
          </p:cNvPr>
          <p:cNvSpPr/>
          <p:nvPr/>
        </p:nvSpPr>
        <p:spPr>
          <a:xfrm flipV="1">
            <a:off x="224819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Oval 426">
            <a:extLst>
              <a:ext uri="{FF2B5EF4-FFF2-40B4-BE49-F238E27FC236}">
                <a16:creationId xmlns:a16="http://schemas.microsoft.com/office/drawing/2014/main" id="{8DDDB81B-87DF-90CC-7212-759E47249595}"/>
              </a:ext>
            </a:extLst>
          </p:cNvPr>
          <p:cNvSpPr/>
          <p:nvPr/>
        </p:nvSpPr>
        <p:spPr>
          <a:xfrm flipV="1">
            <a:off x="224819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Oval 427">
            <a:extLst>
              <a:ext uri="{FF2B5EF4-FFF2-40B4-BE49-F238E27FC236}">
                <a16:creationId xmlns:a16="http://schemas.microsoft.com/office/drawing/2014/main" id="{6D4AEF23-540C-1E56-277E-EA606683AECF}"/>
              </a:ext>
            </a:extLst>
          </p:cNvPr>
          <p:cNvSpPr/>
          <p:nvPr/>
        </p:nvSpPr>
        <p:spPr>
          <a:xfrm flipV="1">
            <a:off x="224819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Oval 428">
            <a:extLst>
              <a:ext uri="{FF2B5EF4-FFF2-40B4-BE49-F238E27FC236}">
                <a16:creationId xmlns:a16="http://schemas.microsoft.com/office/drawing/2014/main" id="{A6075365-034F-8B25-BC82-F0E1421297EB}"/>
              </a:ext>
            </a:extLst>
          </p:cNvPr>
          <p:cNvSpPr/>
          <p:nvPr/>
        </p:nvSpPr>
        <p:spPr>
          <a:xfrm flipV="1">
            <a:off x="224819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Oval 429">
            <a:extLst>
              <a:ext uri="{FF2B5EF4-FFF2-40B4-BE49-F238E27FC236}">
                <a16:creationId xmlns:a16="http://schemas.microsoft.com/office/drawing/2014/main" id="{7085CD82-7931-75A1-A873-867C23A5CE21}"/>
              </a:ext>
            </a:extLst>
          </p:cNvPr>
          <p:cNvSpPr/>
          <p:nvPr/>
        </p:nvSpPr>
        <p:spPr>
          <a:xfrm flipV="1">
            <a:off x="224819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1" name="Oval 430">
            <a:extLst>
              <a:ext uri="{FF2B5EF4-FFF2-40B4-BE49-F238E27FC236}">
                <a16:creationId xmlns:a16="http://schemas.microsoft.com/office/drawing/2014/main" id="{53E904FB-1552-65C9-D501-C396E0CED19E}"/>
              </a:ext>
            </a:extLst>
          </p:cNvPr>
          <p:cNvSpPr/>
          <p:nvPr/>
        </p:nvSpPr>
        <p:spPr>
          <a:xfrm flipV="1">
            <a:off x="224819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Oval 431">
            <a:extLst>
              <a:ext uri="{FF2B5EF4-FFF2-40B4-BE49-F238E27FC236}">
                <a16:creationId xmlns:a16="http://schemas.microsoft.com/office/drawing/2014/main" id="{AF25E5C8-1380-5462-F05C-4501685AC706}"/>
              </a:ext>
            </a:extLst>
          </p:cNvPr>
          <p:cNvSpPr/>
          <p:nvPr/>
        </p:nvSpPr>
        <p:spPr>
          <a:xfrm flipV="1">
            <a:off x="224819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Oval 432">
            <a:extLst>
              <a:ext uri="{FF2B5EF4-FFF2-40B4-BE49-F238E27FC236}">
                <a16:creationId xmlns:a16="http://schemas.microsoft.com/office/drawing/2014/main" id="{079312D1-12F9-CDC5-207C-A377E3C4B309}"/>
              </a:ext>
            </a:extLst>
          </p:cNvPr>
          <p:cNvSpPr/>
          <p:nvPr/>
        </p:nvSpPr>
        <p:spPr>
          <a:xfrm flipV="1">
            <a:off x="224819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Oval 433">
            <a:extLst>
              <a:ext uri="{FF2B5EF4-FFF2-40B4-BE49-F238E27FC236}">
                <a16:creationId xmlns:a16="http://schemas.microsoft.com/office/drawing/2014/main" id="{7D1CDD43-91D4-CAD9-5EA8-EAE39CA57BEE}"/>
              </a:ext>
            </a:extLst>
          </p:cNvPr>
          <p:cNvSpPr/>
          <p:nvPr/>
        </p:nvSpPr>
        <p:spPr>
          <a:xfrm flipV="1">
            <a:off x="224819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Oval 435">
            <a:extLst>
              <a:ext uri="{FF2B5EF4-FFF2-40B4-BE49-F238E27FC236}">
                <a16:creationId xmlns:a16="http://schemas.microsoft.com/office/drawing/2014/main" id="{6F46E2EC-0663-7BE0-6066-2E2AE2C56F27}"/>
              </a:ext>
            </a:extLst>
          </p:cNvPr>
          <p:cNvSpPr/>
          <p:nvPr/>
        </p:nvSpPr>
        <p:spPr>
          <a:xfrm flipV="1">
            <a:off x="210345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>
            <a:extLst>
              <a:ext uri="{FF2B5EF4-FFF2-40B4-BE49-F238E27FC236}">
                <a16:creationId xmlns:a16="http://schemas.microsoft.com/office/drawing/2014/main" id="{EEEE15B1-3062-960C-86A8-30A080258544}"/>
              </a:ext>
            </a:extLst>
          </p:cNvPr>
          <p:cNvSpPr/>
          <p:nvPr/>
        </p:nvSpPr>
        <p:spPr>
          <a:xfrm flipV="1">
            <a:off x="210345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Oval 437">
            <a:extLst>
              <a:ext uri="{FF2B5EF4-FFF2-40B4-BE49-F238E27FC236}">
                <a16:creationId xmlns:a16="http://schemas.microsoft.com/office/drawing/2014/main" id="{713AE14A-4412-B294-3919-A76F0BAB11DC}"/>
              </a:ext>
            </a:extLst>
          </p:cNvPr>
          <p:cNvSpPr/>
          <p:nvPr/>
        </p:nvSpPr>
        <p:spPr>
          <a:xfrm flipV="1">
            <a:off x="210345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Oval 438">
            <a:extLst>
              <a:ext uri="{FF2B5EF4-FFF2-40B4-BE49-F238E27FC236}">
                <a16:creationId xmlns:a16="http://schemas.microsoft.com/office/drawing/2014/main" id="{B8533051-5FAE-E0E3-A911-73B829CB8FA7}"/>
              </a:ext>
            </a:extLst>
          </p:cNvPr>
          <p:cNvSpPr/>
          <p:nvPr/>
        </p:nvSpPr>
        <p:spPr>
          <a:xfrm flipV="1">
            <a:off x="210345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>
            <a:extLst>
              <a:ext uri="{FF2B5EF4-FFF2-40B4-BE49-F238E27FC236}">
                <a16:creationId xmlns:a16="http://schemas.microsoft.com/office/drawing/2014/main" id="{3C580BF9-BF19-EB98-E0F8-BDA2BB10CF0C}"/>
              </a:ext>
            </a:extLst>
          </p:cNvPr>
          <p:cNvSpPr/>
          <p:nvPr/>
        </p:nvSpPr>
        <p:spPr>
          <a:xfrm flipV="1">
            <a:off x="210345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Oval 440">
            <a:extLst>
              <a:ext uri="{FF2B5EF4-FFF2-40B4-BE49-F238E27FC236}">
                <a16:creationId xmlns:a16="http://schemas.microsoft.com/office/drawing/2014/main" id="{0E275393-2FF4-7C77-3479-A2907FB5E440}"/>
              </a:ext>
            </a:extLst>
          </p:cNvPr>
          <p:cNvSpPr/>
          <p:nvPr/>
        </p:nvSpPr>
        <p:spPr>
          <a:xfrm flipV="1">
            <a:off x="210345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Oval 441">
            <a:extLst>
              <a:ext uri="{FF2B5EF4-FFF2-40B4-BE49-F238E27FC236}">
                <a16:creationId xmlns:a16="http://schemas.microsoft.com/office/drawing/2014/main" id="{E27CB219-1A7B-2A6B-1365-23D78F00D302}"/>
              </a:ext>
            </a:extLst>
          </p:cNvPr>
          <p:cNvSpPr/>
          <p:nvPr/>
        </p:nvSpPr>
        <p:spPr>
          <a:xfrm flipV="1">
            <a:off x="210345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>
            <a:extLst>
              <a:ext uri="{FF2B5EF4-FFF2-40B4-BE49-F238E27FC236}">
                <a16:creationId xmlns:a16="http://schemas.microsoft.com/office/drawing/2014/main" id="{7B2DD8DE-8B2E-ABAB-99FE-7415D6A0D46C}"/>
              </a:ext>
            </a:extLst>
          </p:cNvPr>
          <p:cNvSpPr/>
          <p:nvPr/>
        </p:nvSpPr>
        <p:spPr>
          <a:xfrm flipV="1">
            <a:off x="210345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Oval 443">
            <a:extLst>
              <a:ext uri="{FF2B5EF4-FFF2-40B4-BE49-F238E27FC236}">
                <a16:creationId xmlns:a16="http://schemas.microsoft.com/office/drawing/2014/main" id="{850D1A76-3BF5-5EF0-E74C-72D6CA806FA9}"/>
              </a:ext>
            </a:extLst>
          </p:cNvPr>
          <p:cNvSpPr/>
          <p:nvPr/>
        </p:nvSpPr>
        <p:spPr>
          <a:xfrm flipV="1">
            <a:off x="210345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Oval 444">
            <a:extLst>
              <a:ext uri="{FF2B5EF4-FFF2-40B4-BE49-F238E27FC236}">
                <a16:creationId xmlns:a16="http://schemas.microsoft.com/office/drawing/2014/main" id="{2755F05C-0134-12CE-CE88-E43F7F3381B5}"/>
              </a:ext>
            </a:extLst>
          </p:cNvPr>
          <p:cNvSpPr/>
          <p:nvPr/>
        </p:nvSpPr>
        <p:spPr>
          <a:xfrm flipV="1">
            <a:off x="210345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A3E9CFC0-322D-C65D-5E89-C163A23159FD}"/>
              </a:ext>
            </a:extLst>
          </p:cNvPr>
          <p:cNvSpPr/>
          <p:nvPr/>
        </p:nvSpPr>
        <p:spPr>
          <a:xfrm flipV="1">
            <a:off x="210345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Oval 446">
            <a:extLst>
              <a:ext uri="{FF2B5EF4-FFF2-40B4-BE49-F238E27FC236}">
                <a16:creationId xmlns:a16="http://schemas.microsoft.com/office/drawing/2014/main" id="{BA7637B2-D0F8-338C-7CB9-5F7977DAFAFF}"/>
              </a:ext>
            </a:extLst>
          </p:cNvPr>
          <p:cNvSpPr/>
          <p:nvPr/>
        </p:nvSpPr>
        <p:spPr>
          <a:xfrm flipV="1">
            <a:off x="210345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Oval 447">
            <a:extLst>
              <a:ext uri="{FF2B5EF4-FFF2-40B4-BE49-F238E27FC236}">
                <a16:creationId xmlns:a16="http://schemas.microsoft.com/office/drawing/2014/main" id="{C2AEDA47-5EC8-44D3-FAB3-99398E832D9A}"/>
              </a:ext>
            </a:extLst>
          </p:cNvPr>
          <p:cNvSpPr/>
          <p:nvPr/>
        </p:nvSpPr>
        <p:spPr>
          <a:xfrm flipV="1">
            <a:off x="210345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>
            <a:extLst>
              <a:ext uri="{FF2B5EF4-FFF2-40B4-BE49-F238E27FC236}">
                <a16:creationId xmlns:a16="http://schemas.microsoft.com/office/drawing/2014/main" id="{B10986CD-B03B-99D3-FE76-DFDABF9EEB95}"/>
              </a:ext>
            </a:extLst>
          </p:cNvPr>
          <p:cNvSpPr/>
          <p:nvPr/>
        </p:nvSpPr>
        <p:spPr>
          <a:xfrm flipV="1">
            <a:off x="210345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Oval 449">
            <a:extLst>
              <a:ext uri="{FF2B5EF4-FFF2-40B4-BE49-F238E27FC236}">
                <a16:creationId xmlns:a16="http://schemas.microsoft.com/office/drawing/2014/main" id="{49047F4C-F10B-B496-CA33-F23D962E82EC}"/>
              </a:ext>
            </a:extLst>
          </p:cNvPr>
          <p:cNvSpPr/>
          <p:nvPr/>
        </p:nvSpPr>
        <p:spPr>
          <a:xfrm flipV="1">
            <a:off x="210345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Oval 450">
            <a:extLst>
              <a:ext uri="{FF2B5EF4-FFF2-40B4-BE49-F238E27FC236}">
                <a16:creationId xmlns:a16="http://schemas.microsoft.com/office/drawing/2014/main" id="{29777A5F-35C7-50FF-DA75-51899B3A4357}"/>
              </a:ext>
            </a:extLst>
          </p:cNvPr>
          <p:cNvSpPr/>
          <p:nvPr/>
        </p:nvSpPr>
        <p:spPr>
          <a:xfrm flipV="1">
            <a:off x="210345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Oval 451">
            <a:extLst>
              <a:ext uri="{FF2B5EF4-FFF2-40B4-BE49-F238E27FC236}">
                <a16:creationId xmlns:a16="http://schemas.microsoft.com/office/drawing/2014/main" id="{56AD8B84-41AE-6AF7-E890-F617CF400AB4}"/>
              </a:ext>
            </a:extLst>
          </p:cNvPr>
          <p:cNvSpPr/>
          <p:nvPr/>
        </p:nvSpPr>
        <p:spPr>
          <a:xfrm flipV="1">
            <a:off x="210345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Oval 452">
            <a:extLst>
              <a:ext uri="{FF2B5EF4-FFF2-40B4-BE49-F238E27FC236}">
                <a16:creationId xmlns:a16="http://schemas.microsoft.com/office/drawing/2014/main" id="{FE21E2C6-893B-0FC4-8595-1FAC77B8C7C4}"/>
              </a:ext>
            </a:extLst>
          </p:cNvPr>
          <p:cNvSpPr/>
          <p:nvPr/>
        </p:nvSpPr>
        <p:spPr>
          <a:xfrm flipV="1">
            <a:off x="210345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Oval 453">
            <a:extLst>
              <a:ext uri="{FF2B5EF4-FFF2-40B4-BE49-F238E27FC236}">
                <a16:creationId xmlns:a16="http://schemas.microsoft.com/office/drawing/2014/main" id="{5772DC88-1AFA-0CE9-3082-B7622315ACE5}"/>
              </a:ext>
            </a:extLst>
          </p:cNvPr>
          <p:cNvSpPr/>
          <p:nvPr/>
        </p:nvSpPr>
        <p:spPr>
          <a:xfrm flipV="1">
            <a:off x="210345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Oval 454">
            <a:extLst>
              <a:ext uri="{FF2B5EF4-FFF2-40B4-BE49-F238E27FC236}">
                <a16:creationId xmlns:a16="http://schemas.microsoft.com/office/drawing/2014/main" id="{7B4F7C65-49BF-432D-352E-F244632F661E}"/>
              </a:ext>
            </a:extLst>
          </p:cNvPr>
          <p:cNvSpPr/>
          <p:nvPr/>
        </p:nvSpPr>
        <p:spPr>
          <a:xfrm flipV="1">
            <a:off x="210345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Oval 456">
            <a:extLst>
              <a:ext uri="{FF2B5EF4-FFF2-40B4-BE49-F238E27FC236}">
                <a16:creationId xmlns:a16="http://schemas.microsoft.com/office/drawing/2014/main" id="{59F770C7-46C6-2C75-FDC6-4D962C5ED805}"/>
              </a:ext>
            </a:extLst>
          </p:cNvPr>
          <p:cNvSpPr/>
          <p:nvPr/>
        </p:nvSpPr>
        <p:spPr>
          <a:xfrm flipV="1">
            <a:off x="195871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Oval 457">
            <a:extLst>
              <a:ext uri="{FF2B5EF4-FFF2-40B4-BE49-F238E27FC236}">
                <a16:creationId xmlns:a16="http://schemas.microsoft.com/office/drawing/2014/main" id="{BCBD85AA-C5B3-EB6D-77F7-062C816BDB75}"/>
              </a:ext>
            </a:extLst>
          </p:cNvPr>
          <p:cNvSpPr/>
          <p:nvPr/>
        </p:nvSpPr>
        <p:spPr>
          <a:xfrm flipV="1">
            <a:off x="195871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Oval 458">
            <a:extLst>
              <a:ext uri="{FF2B5EF4-FFF2-40B4-BE49-F238E27FC236}">
                <a16:creationId xmlns:a16="http://schemas.microsoft.com/office/drawing/2014/main" id="{8479B50C-3F8C-BDB3-ACF4-FA96CE140798}"/>
              </a:ext>
            </a:extLst>
          </p:cNvPr>
          <p:cNvSpPr/>
          <p:nvPr/>
        </p:nvSpPr>
        <p:spPr>
          <a:xfrm flipV="1">
            <a:off x="195871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Oval 459">
            <a:extLst>
              <a:ext uri="{FF2B5EF4-FFF2-40B4-BE49-F238E27FC236}">
                <a16:creationId xmlns:a16="http://schemas.microsoft.com/office/drawing/2014/main" id="{6BF7942C-DAEE-A5D0-AF86-F637A5F41042}"/>
              </a:ext>
            </a:extLst>
          </p:cNvPr>
          <p:cNvSpPr/>
          <p:nvPr/>
        </p:nvSpPr>
        <p:spPr>
          <a:xfrm flipV="1">
            <a:off x="195871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Oval 460">
            <a:extLst>
              <a:ext uri="{FF2B5EF4-FFF2-40B4-BE49-F238E27FC236}">
                <a16:creationId xmlns:a16="http://schemas.microsoft.com/office/drawing/2014/main" id="{0C9CA615-7ACD-CC24-71BD-0C8ADD87EBCA}"/>
              </a:ext>
            </a:extLst>
          </p:cNvPr>
          <p:cNvSpPr/>
          <p:nvPr/>
        </p:nvSpPr>
        <p:spPr>
          <a:xfrm flipV="1">
            <a:off x="195871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Oval 461">
            <a:extLst>
              <a:ext uri="{FF2B5EF4-FFF2-40B4-BE49-F238E27FC236}">
                <a16:creationId xmlns:a16="http://schemas.microsoft.com/office/drawing/2014/main" id="{60ADBF85-2B8A-5245-EC74-3922A7CBFC08}"/>
              </a:ext>
            </a:extLst>
          </p:cNvPr>
          <p:cNvSpPr/>
          <p:nvPr/>
        </p:nvSpPr>
        <p:spPr>
          <a:xfrm flipV="1">
            <a:off x="195871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Oval 462">
            <a:extLst>
              <a:ext uri="{FF2B5EF4-FFF2-40B4-BE49-F238E27FC236}">
                <a16:creationId xmlns:a16="http://schemas.microsoft.com/office/drawing/2014/main" id="{3A93A52B-12D3-C62B-D42C-DCA64084F573}"/>
              </a:ext>
            </a:extLst>
          </p:cNvPr>
          <p:cNvSpPr/>
          <p:nvPr/>
        </p:nvSpPr>
        <p:spPr>
          <a:xfrm flipV="1">
            <a:off x="195871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>
            <a:extLst>
              <a:ext uri="{FF2B5EF4-FFF2-40B4-BE49-F238E27FC236}">
                <a16:creationId xmlns:a16="http://schemas.microsoft.com/office/drawing/2014/main" id="{499472A7-376B-FCCC-3D31-96ABDE9753F0}"/>
              </a:ext>
            </a:extLst>
          </p:cNvPr>
          <p:cNvSpPr/>
          <p:nvPr/>
        </p:nvSpPr>
        <p:spPr>
          <a:xfrm flipV="1">
            <a:off x="195871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Oval 464">
            <a:extLst>
              <a:ext uri="{FF2B5EF4-FFF2-40B4-BE49-F238E27FC236}">
                <a16:creationId xmlns:a16="http://schemas.microsoft.com/office/drawing/2014/main" id="{5FD7412F-6D63-05CB-09C8-E0EE08140A0B}"/>
              </a:ext>
            </a:extLst>
          </p:cNvPr>
          <p:cNvSpPr/>
          <p:nvPr/>
        </p:nvSpPr>
        <p:spPr>
          <a:xfrm flipV="1">
            <a:off x="195871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Oval 465">
            <a:extLst>
              <a:ext uri="{FF2B5EF4-FFF2-40B4-BE49-F238E27FC236}">
                <a16:creationId xmlns:a16="http://schemas.microsoft.com/office/drawing/2014/main" id="{9571E1DC-F50E-C941-1CFC-2F315D8C64B5}"/>
              </a:ext>
            </a:extLst>
          </p:cNvPr>
          <p:cNvSpPr/>
          <p:nvPr/>
        </p:nvSpPr>
        <p:spPr>
          <a:xfrm flipV="1">
            <a:off x="195871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>
            <a:extLst>
              <a:ext uri="{FF2B5EF4-FFF2-40B4-BE49-F238E27FC236}">
                <a16:creationId xmlns:a16="http://schemas.microsoft.com/office/drawing/2014/main" id="{BD442392-42D8-0CAC-A7AC-F9F0C002CA6F}"/>
              </a:ext>
            </a:extLst>
          </p:cNvPr>
          <p:cNvSpPr/>
          <p:nvPr/>
        </p:nvSpPr>
        <p:spPr>
          <a:xfrm flipV="1">
            <a:off x="195871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Oval 467">
            <a:extLst>
              <a:ext uri="{FF2B5EF4-FFF2-40B4-BE49-F238E27FC236}">
                <a16:creationId xmlns:a16="http://schemas.microsoft.com/office/drawing/2014/main" id="{E0C28639-9ADE-CD05-BC25-FA51EBB06374}"/>
              </a:ext>
            </a:extLst>
          </p:cNvPr>
          <p:cNvSpPr/>
          <p:nvPr/>
        </p:nvSpPr>
        <p:spPr>
          <a:xfrm flipV="1">
            <a:off x="195871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Oval 468">
            <a:extLst>
              <a:ext uri="{FF2B5EF4-FFF2-40B4-BE49-F238E27FC236}">
                <a16:creationId xmlns:a16="http://schemas.microsoft.com/office/drawing/2014/main" id="{3FB9865A-B0E9-C613-4ECD-FE9E761FFE2A}"/>
              </a:ext>
            </a:extLst>
          </p:cNvPr>
          <p:cNvSpPr/>
          <p:nvPr/>
        </p:nvSpPr>
        <p:spPr>
          <a:xfrm flipV="1">
            <a:off x="195871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>
            <a:extLst>
              <a:ext uri="{FF2B5EF4-FFF2-40B4-BE49-F238E27FC236}">
                <a16:creationId xmlns:a16="http://schemas.microsoft.com/office/drawing/2014/main" id="{FF749B49-8E39-3451-4CE8-F4DF37A4DAC9}"/>
              </a:ext>
            </a:extLst>
          </p:cNvPr>
          <p:cNvSpPr/>
          <p:nvPr/>
        </p:nvSpPr>
        <p:spPr>
          <a:xfrm flipV="1">
            <a:off x="195871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Oval 470">
            <a:extLst>
              <a:ext uri="{FF2B5EF4-FFF2-40B4-BE49-F238E27FC236}">
                <a16:creationId xmlns:a16="http://schemas.microsoft.com/office/drawing/2014/main" id="{34897D77-DC17-39F3-6E75-D389EA99E1FC}"/>
              </a:ext>
            </a:extLst>
          </p:cNvPr>
          <p:cNvSpPr/>
          <p:nvPr/>
        </p:nvSpPr>
        <p:spPr>
          <a:xfrm flipV="1">
            <a:off x="195871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Oval 471">
            <a:extLst>
              <a:ext uri="{FF2B5EF4-FFF2-40B4-BE49-F238E27FC236}">
                <a16:creationId xmlns:a16="http://schemas.microsoft.com/office/drawing/2014/main" id="{36EB0026-9630-7061-0D56-AA99E7615662}"/>
              </a:ext>
            </a:extLst>
          </p:cNvPr>
          <p:cNvSpPr/>
          <p:nvPr/>
        </p:nvSpPr>
        <p:spPr>
          <a:xfrm flipV="1">
            <a:off x="195871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>
            <a:extLst>
              <a:ext uri="{FF2B5EF4-FFF2-40B4-BE49-F238E27FC236}">
                <a16:creationId xmlns:a16="http://schemas.microsoft.com/office/drawing/2014/main" id="{96999C9E-0051-D6D3-8FAC-B7768F7687AA}"/>
              </a:ext>
            </a:extLst>
          </p:cNvPr>
          <p:cNvSpPr/>
          <p:nvPr/>
        </p:nvSpPr>
        <p:spPr>
          <a:xfrm flipV="1">
            <a:off x="195871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Oval 473">
            <a:extLst>
              <a:ext uri="{FF2B5EF4-FFF2-40B4-BE49-F238E27FC236}">
                <a16:creationId xmlns:a16="http://schemas.microsoft.com/office/drawing/2014/main" id="{E6A66140-4245-979A-6EF8-9B0A5B987DD7}"/>
              </a:ext>
            </a:extLst>
          </p:cNvPr>
          <p:cNvSpPr/>
          <p:nvPr/>
        </p:nvSpPr>
        <p:spPr>
          <a:xfrm flipV="1">
            <a:off x="195871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Oval 474">
            <a:extLst>
              <a:ext uri="{FF2B5EF4-FFF2-40B4-BE49-F238E27FC236}">
                <a16:creationId xmlns:a16="http://schemas.microsoft.com/office/drawing/2014/main" id="{D84E8718-DE7B-897D-9FB1-190C6D661978}"/>
              </a:ext>
            </a:extLst>
          </p:cNvPr>
          <p:cNvSpPr/>
          <p:nvPr/>
        </p:nvSpPr>
        <p:spPr>
          <a:xfrm flipV="1">
            <a:off x="195871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>
            <a:extLst>
              <a:ext uri="{FF2B5EF4-FFF2-40B4-BE49-F238E27FC236}">
                <a16:creationId xmlns:a16="http://schemas.microsoft.com/office/drawing/2014/main" id="{3655FDBA-7F1A-4817-59D2-D8CC2EAE1E76}"/>
              </a:ext>
            </a:extLst>
          </p:cNvPr>
          <p:cNvSpPr/>
          <p:nvPr/>
        </p:nvSpPr>
        <p:spPr>
          <a:xfrm flipV="1">
            <a:off x="195871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Oval 477">
            <a:extLst>
              <a:ext uri="{FF2B5EF4-FFF2-40B4-BE49-F238E27FC236}">
                <a16:creationId xmlns:a16="http://schemas.microsoft.com/office/drawing/2014/main" id="{0F732544-023C-AFAC-D3CE-EF3A61DDCB0A}"/>
              </a:ext>
            </a:extLst>
          </p:cNvPr>
          <p:cNvSpPr/>
          <p:nvPr/>
        </p:nvSpPr>
        <p:spPr>
          <a:xfrm flipV="1">
            <a:off x="181397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9" name="Oval 478">
            <a:extLst>
              <a:ext uri="{FF2B5EF4-FFF2-40B4-BE49-F238E27FC236}">
                <a16:creationId xmlns:a16="http://schemas.microsoft.com/office/drawing/2014/main" id="{625A94ED-E1A2-A916-01C1-BFB28632E7CC}"/>
              </a:ext>
            </a:extLst>
          </p:cNvPr>
          <p:cNvSpPr/>
          <p:nvPr/>
        </p:nvSpPr>
        <p:spPr>
          <a:xfrm flipV="1">
            <a:off x="181397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Oval 479">
            <a:extLst>
              <a:ext uri="{FF2B5EF4-FFF2-40B4-BE49-F238E27FC236}">
                <a16:creationId xmlns:a16="http://schemas.microsoft.com/office/drawing/2014/main" id="{DCBA8BDD-CD4E-2E38-AA52-40FED45D0F2D}"/>
              </a:ext>
            </a:extLst>
          </p:cNvPr>
          <p:cNvSpPr/>
          <p:nvPr/>
        </p:nvSpPr>
        <p:spPr>
          <a:xfrm flipV="1">
            <a:off x="181397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1" name="Oval 480">
            <a:extLst>
              <a:ext uri="{FF2B5EF4-FFF2-40B4-BE49-F238E27FC236}">
                <a16:creationId xmlns:a16="http://schemas.microsoft.com/office/drawing/2014/main" id="{749E2DA9-2266-A956-C207-1C8BF563EFA4}"/>
              </a:ext>
            </a:extLst>
          </p:cNvPr>
          <p:cNvSpPr/>
          <p:nvPr/>
        </p:nvSpPr>
        <p:spPr>
          <a:xfrm flipV="1">
            <a:off x="181397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Oval 481">
            <a:extLst>
              <a:ext uri="{FF2B5EF4-FFF2-40B4-BE49-F238E27FC236}">
                <a16:creationId xmlns:a16="http://schemas.microsoft.com/office/drawing/2014/main" id="{C99CF33B-96ED-CD3C-64C2-ECC9201FCCE9}"/>
              </a:ext>
            </a:extLst>
          </p:cNvPr>
          <p:cNvSpPr/>
          <p:nvPr/>
        </p:nvSpPr>
        <p:spPr>
          <a:xfrm flipV="1">
            <a:off x="181397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3" name="Oval 482">
            <a:extLst>
              <a:ext uri="{FF2B5EF4-FFF2-40B4-BE49-F238E27FC236}">
                <a16:creationId xmlns:a16="http://schemas.microsoft.com/office/drawing/2014/main" id="{F30FC419-0713-1C22-92DB-50B4EF1B363C}"/>
              </a:ext>
            </a:extLst>
          </p:cNvPr>
          <p:cNvSpPr/>
          <p:nvPr/>
        </p:nvSpPr>
        <p:spPr>
          <a:xfrm flipV="1">
            <a:off x="181397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Oval 483">
            <a:extLst>
              <a:ext uri="{FF2B5EF4-FFF2-40B4-BE49-F238E27FC236}">
                <a16:creationId xmlns:a16="http://schemas.microsoft.com/office/drawing/2014/main" id="{3A6761F0-AAD4-3FE3-C617-63146388E7E9}"/>
              </a:ext>
            </a:extLst>
          </p:cNvPr>
          <p:cNvSpPr/>
          <p:nvPr/>
        </p:nvSpPr>
        <p:spPr>
          <a:xfrm flipV="1">
            <a:off x="181397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Oval 484">
            <a:extLst>
              <a:ext uri="{FF2B5EF4-FFF2-40B4-BE49-F238E27FC236}">
                <a16:creationId xmlns:a16="http://schemas.microsoft.com/office/drawing/2014/main" id="{76F46A64-4F35-BCB7-90E7-88043B140F21}"/>
              </a:ext>
            </a:extLst>
          </p:cNvPr>
          <p:cNvSpPr/>
          <p:nvPr/>
        </p:nvSpPr>
        <p:spPr>
          <a:xfrm flipV="1">
            <a:off x="181397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Oval 485">
            <a:extLst>
              <a:ext uri="{FF2B5EF4-FFF2-40B4-BE49-F238E27FC236}">
                <a16:creationId xmlns:a16="http://schemas.microsoft.com/office/drawing/2014/main" id="{C9604E0B-360D-3C5C-378F-E1B35E8B1FBE}"/>
              </a:ext>
            </a:extLst>
          </p:cNvPr>
          <p:cNvSpPr/>
          <p:nvPr/>
        </p:nvSpPr>
        <p:spPr>
          <a:xfrm flipV="1">
            <a:off x="181397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Oval 486">
            <a:extLst>
              <a:ext uri="{FF2B5EF4-FFF2-40B4-BE49-F238E27FC236}">
                <a16:creationId xmlns:a16="http://schemas.microsoft.com/office/drawing/2014/main" id="{B7116D36-5DF2-252A-075A-09AA6B33C6EE}"/>
              </a:ext>
            </a:extLst>
          </p:cNvPr>
          <p:cNvSpPr/>
          <p:nvPr/>
        </p:nvSpPr>
        <p:spPr>
          <a:xfrm flipV="1">
            <a:off x="181397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8" name="Oval 487">
            <a:extLst>
              <a:ext uri="{FF2B5EF4-FFF2-40B4-BE49-F238E27FC236}">
                <a16:creationId xmlns:a16="http://schemas.microsoft.com/office/drawing/2014/main" id="{06FB333C-A5AC-23CD-38DD-BDDD911D34DA}"/>
              </a:ext>
            </a:extLst>
          </p:cNvPr>
          <p:cNvSpPr/>
          <p:nvPr/>
        </p:nvSpPr>
        <p:spPr>
          <a:xfrm flipV="1">
            <a:off x="181397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Oval 488">
            <a:extLst>
              <a:ext uri="{FF2B5EF4-FFF2-40B4-BE49-F238E27FC236}">
                <a16:creationId xmlns:a16="http://schemas.microsoft.com/office/drawing/2014/main" id="{71A83BD5-AB47-99F1-8B77-54E22B538AB1}"/>
              </a:ext>
            </a:extLst>
          </p:cNvPr>
          <p:cNvSpPr/>
          <p:nvPr/>
        </p:nvSpPr>
        <p:spPr>
          <a:xfrm flipV="1">
            <a:off x="181397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Oval 489">
            <a:extLst>
              <a:ext uri="{FF2B5EF4-FFF2-40B4-BE49-F238E27FC236}">
                <a16:creationId xmlns:a16="http://schemas.microsoft.com/office/drawing/2014/main" id="{6697DEE0-C27C-AA42-4BD9-929F1AAD1908}"/>
              </a:ext>
            </a:extLst>
          </p:cNvPr>
          <p:cNvSpPr/>
          <p:nvPr/>
        </p:nvSpPr>
        <p:spPr>
          <a:xfrm flipV="1">
            <a:off x="181397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1" name="Oval 490">
            <a:extLst>
              <a:ext uri="{FF2B5EF4-FFF2-40B4-BE49-F238E27FC236}">
                <a16:creationId xmlns:a16="http://schemas.microsoft.com/office/drawing/2014/main" id="{B4CAE5E8-506B-FFCD-DBAB-C77769AECA36}"/>
              </a:ext>
            </a:extLst>
          </p:cNvPr>
          <p:cNvSpPr/>
          <p:nvPr/>
        </p:nvSpPr>
        <p:spPr>
          <a:xfrm flipV="1">
            <a:off x="181397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Oval 491">
            <a:extLst>
              <a:ext uri="{FF2B5EF4-FFF2-40B4-BE49-F238E27FC236}">
                <a16:creationId xmlns:a16="http://schemas.microsoft.com/office/drawing/2014/main" id="{C6ADFD24-41C5-C6B0-51CB-1B7125490D5D}"/>
              </a:ext>
            </a:extLst>
          </p:cNvPr>
          <p:cNvSpPr/>
          <p:nvPr/>
        </p:nvSpPr>
        <p:spPr>
          <a:xfrm flipV="1">
            <a:off x="181397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Oval 492">
            <a:extLst>
              <a:ext uri="{FF2B5EF4-FFF2-40B4-BE49-F238E27FC236}">
                <a16:creationId xmlns:a16="http://schemas.microsoft.com/office/drawing/2014/main" id="{6E0B4DE6-2E4C-5F3B-4782-C8B6EA385110}"/>
              </a:ext>
            </a:extLst>
          </p:cNvPr>
          <p:cNvSpPr/>
          <p:nvPr/>
        </p:nvSpPr>
        <p:spPr>
          <a:xfrm flipV="1">
            <a:off x="181397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4" name="Oval 493">
            <a:extLst>
              <a:ext uri="{FF2B5EF4-FFF2-40B4-BE49-F238E27FC236}">
                <a16:creationId xmlns:a16="http://schemas.microsoft.com/office/drawing/2014/main" id="{0D7FE51F-E64E-6146-4D18-496941B1ED68}"/>
              </a:ext>
            </a:extLst>
          </p:cNvPr>
          <p:cNvSpPr/>
          <p:nvPr/>
        </p:nvSpPr>
        <p:spPr>
          <a:xfrm flipV="1">
            <a:off x="181397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Oval 494">
            <a:extLst>
              <a:ext uri="{FF2B5EF4-FFF2-40B4-BE49-F238E27FC236}">
                <a16:creationId xmlns:a16="http://schemas.microsoft.com/office/drawing/2014/main" id="{C1A42E13-3504-6A28-AB60-CFF36FDD242E}"/>
              </a:ext>
            </a:extLst>
          </p:cNvPr>
          <p:cNvSpPr/>
          <p:nvPr/>
        </p:nvSpPr>
        <p:spPr>
          <a:xfrm flipV="1">
            <a:off x="181397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Oval 495">
            <a:extLst>
              <a:ext uri="{FF2B5EF4-FFF2-40B4-BE49-F238E27FC236}">
                <a16:creationId xmlns:a16="http://schemas.microsoft.com/office/drawing/2014/main" id="{85866DCD-7870-6EAE-DA4B-23B4D3480142}"/>
              </a:ext>
            </a:extLst>
          </p:cNvPr>
          <p:cNvSpPr/>
          <p:nvPr/>
        </p:nvSpPr>
        <p:spPr>
          <a:xfrm flipV="1">
            <a:off x="181397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Oval 496">
            <a:extLst>
              <a:ext uri="{FF2B5EF4-FFF2-40B4-BE49-F238E27FC236}">
                <a16:creationId xmlns:a16="http://schemas.microsoft.com/office/drawing/2014/main" id="{3CF2D81D-C008-18C7-1460-EC8E275BB9AF}"/>
              </a:ext>
            </a:extLst>
          </p:cNvPr>
          <p:cNvSpPr/>
          <p:nvPr/>
        </p:nvSpPr>
        <p:spPr>
          <a:xfrm flipV="1">
            <a:off x="181397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Oval 498">
            <a:extLst>
              <a:ext uri="{FF2B5EF4-FFF2-40B4-BE49-F238E27FC236}">
                <a16:creationId xmlns:a16="http://schemas.microsoft.com/office/drawing/2014/main" id="{8DAD7F19-4BB0-40C3-71F5-85A53DC72BF3}"/>
              </a:ext>
            </a:extLst>
          </p:cNvPr>
          <p:cNvSpPr/>
          <p:nvPr/>
        </p:nvSpPr>
        <p:spPr>
          <a:xfrm flipV="1">
            <a:off x="166923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0" name="Oval 499">
            <a:extLst>
              <a:ext uri="{FF2B5EF4-FFF2-40B4-BE49-F238E27FC236}">
                <a16:creationId xmlns:a16="http://schemas.microsoft.com/office/drawing/2014/main" id="{DB5154EA-C701-A003-5ABD-E9AE6D6C25BC}"/>
              </a:ext>
            </a:extLst>
          </p:cNvPr>
          <p:cNvSpPr/>
          <p:nvPr/>
        </p:nvSpPr>
        <p:spPr>
          <a:xfrm flipV="1">
            <a:off x="166923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Oval 500">
            <a:extLst>
              <a:ext uri="{FF2B5EF4-FFF2-40B4-BE49-F238E27FC236}">
                <a16:creationId xmlns:a16="http://schemas.microsoft.com/office/drawing/2014/main" id="{0DF20E3E-86A0-AF6C-701E-C4D9255EB1C4}"/>
              </a:ext>
            </a:extLst>
          </p:cNvPr>
          <p:cNvSpPr/>
          <p:nvPr/>
        </p:nvSpPr>
        <p:spPr>
          <a:xfrm flipV="1">
            <a:off x="166923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Oval 501">
            <a:extLst>
              <a:ext uri="{FF2B5EF4-FFF2-40B4-BE49-F238E27FC236}">
                <a16:creationId xmlns:a16="http://schemas.microsoft.com/office/drawing/2014/main" id="{BE1188A8-32C8-101F-905E-58B383B00EFD}"/>
              </a:ext>
            </a:extLst>
          </p:cNvPr>
          <p:cNvSpPr/>
          <p:nvPr/>
        </p:nvSpPr>
        <p:spPr>
          <a:xfrm flipV="1">
            <a:off x="166923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3" name="Oval 502">
            <a:extLst>
              <a:ext uri="{FF2B5EF4-FFF2-40B4-BE49-F238E27FC236}">
                <a16:creationId xmlns:a16="http://schemas.microsoft.com/office/drawing/2014/main" id="{8294686D-0C07-B926-1CE2-D529ED55400E}"/>
              </a:ext>
            </a:extLst>
          </p:cNvPr>
          <p:cNvSpPr/>
          <p:nvPr/>
        </p:nvSpPr>
        <p:spPr>
          <a:xfrm flipV="1">
            <a:off x="166923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Oval 503">
            <a:extLst>
              <a:ext uri="{FF2B5EF4-FFF2-40B4-BE49-F238E27FC236}">
                <a16:creationId xmlns:a16="http://schemas.microsoft.com/office/drawing/2014/main" id="{DB1AB262-5F72-27AF-8A3F-DA3EA3DD22CD}"/>
              </a:ext>
            </a:extLst>
          </p:cNvPr>
          <p:cNvSpPr/>
          <p:nvPr/>
        </p:nvSpPr>
        <p:spPr>
          <a:xfrm flipV="1">
            <a:off x="166923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FF315BD1-D223-B47B-660E-A86C40C5EE3B}"/>
              </a:ext>
            </a:extLst>
          </p:cNvPr>
          <p:cNvSpPr/>
          <p:nvPr/>
        </p:nvSpPr>
        <p:spPr>
          <a:xfrm flipV="1">
            <a:off x="166923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Oval 505">
            <a:extLst>
              <a:ext uri="{FF2B5EF4-FFF2-40B4-BE49-F238E27FC236}">
                <a16:creationId xmlns:a16="http://schemas.microsoft.com/office/drawing/2014/main" id="{92AA49F2-00CD-4D6A-64D2-4CD4CC52B6B1}"/>
              </a:ext>
            </a:extLst>
          </p:cNvPr>
          <p:cNvSpPr/>
          <p:nvPr/>
        </p:nvSpPr>
        <p:spPr>
          <a:xfrm flipV="1">
            <a:off x="166923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7" name="Oval 506">
            <a:extLst>
              <a:ext uri="{FF2B5EF4-FFF2-40B4-BE49-F238E27FC236}">
                <a16:creationId xmlns:a16="http://schemas.microsoft.com/office/drawing/2014/main" id="{20703B93-A904-C5E0-94DB-E42B7EAF77DE}"/>
              </a:ext>
            </a:extLst>
          </p:cNvPr>
          <p:cNvSpPr/>
          <p:nvPr/>
        </p:nvSpPr>
        <p:spPr>
          <a:xfrm flipV="1">
            <a:off x="166923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8" name="Oval 507">
            <a:extLst>
              <a:ext uri="{FF2B5EF4-FFF2-40B4-BE49-F238E27FC236}">
                <a16:creationId xmlns:a16="http://schemas.microsoft.com/office/drawing/2014/main" id="{F6321490-1D22-4CEE-99BD-3784F9AB62AD}"/>
              </a:ext>
            </a:extLst>
          </p:cNvPr>
          <p:cNvSpPr/>
          <p:nvPr/>
        </p:nvSpPr>
        <p:spPr>
          <a:xfrm flipV="1">
            <a:off x="166923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Oval 508">
            <a:extLst>
              <a:ext uri="{FF2B5EF4-FFF2-40B4-BE49-F238E27FC236}">
                <a16:creationId xmlns:a16="http://schemas.microsoft.com/office/drawing/2014/main" id="{BE77E0DB-B3F0-5CF3-CA1A-A053034A8772}"/>
              </a:ext>
            </a:extLst>
          </p:cNvPr>
          <p:cNvSpPr/>
          <p:nvPr/>
        </p:nvSpPr>
        <p:spPr>
          <a:xfrm flipV="1">
            <a:off x="166923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Oval 509">
            <a:extLst>
              <a:ext uri="{FF2B5EF4-FFF2-40B4-BE49-F238E27FC236}">
                <a16:creationId xmlns:a16="http://schemas.microsoft.com/office/drawing/2014/main" id="{8B9C637A-0893-8F38-2965-99E2132D48D6}"/>
              </a:ext>
            </a:extLst>
          </p:cNvPr>
          <p:cNvSpPr/>
          <p:nvPr/>
        </p:nvSpPr>
        <p:spPr>
          <a:xfrm flipV="1">
            <a:off x="166923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1" name="Oval 510">
            <a:extLst>
              <a:ext uri="{FF2B5EF4-FFF2-40B4-BE49-F238E27FC236}">
                <a16:creationId xmlns:a16="http://schemas.microsoft.com/office/drawing/2014/main" id="{A0317067-380B-E269-8FEE-C5D65E9FD90C}"/>
              </a:ext>
            </a:extLst>
          </p:cNvPr>
          <p:cNvSpPr/>
          <p:nvPr/>
        </p:nvSpPr>
        <p:spPr>
          <a:xfrm flipV="1">
            <a:off x="166923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" name="Oval 511">
            <a:extLst>
              <a:ext uri="{FF2B5EF4-FFF2-40B4-BE49-F238E27FC236}">
                <a16:creationId xmlns:a16="http://schemas.microsoft.com/office/drawing/2014/main" id="{05A5B267-1A89-EE8C-9BE7-36E60139DCF8}"/>
              </a:ext>
            </a:extLst>
          </p:cNvPr>
          <p:cNvSpPr/>
          <p:nvPr/>
        </p:nvSpPr>
        <p:spPr>
          <a:xfrm flipV="1">
            <a:off x="166923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" name="Oval 512">
            <a:extLst>
              <a:ext uri="{FF2B5EF4-FFF2-40B4-BE49-F238E27FC236}">
                <a16:creationId xmlns:a16="http://schemas.microsoft.com/office/drawing/2014/main" id="{F428F0E3-0DFE-40EC-FFC6-87D264CE55AE}"/>
              </a:ext>
            </a:extLst>
          </p:cNvPr>
          <p:cNvSpPr/>
          <p:nvPr/>
        </p:nvSpPr>
        <p:spPr>
          <a:xfrm flipV="1">
            <a:off x="166923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Oval 513">
            <a:extLst>
              <a:ext uri="{FF2B5EF4-FFF2-40B4-BE49-F238E27FC236}">
                <a16:creationId xmlns:a16="http://schemas.microsoft.com/office/drawing/2014/main" id="{9FF3FDC0-905C-E4BE-3A80-237ED4C79774}"/>
              </a:ext>
            </a:extLst>
          </p:cNvPr>
          <p:cNvSpPr/>
          <p:nvPr/>
        </p:nvSpPr>
        <p:spPr>
          <a:xfrm flipV="1">
            <a:off x="166923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5" name="Oval 514">
            <a:extLst>
              <a:ext uri="{FF2B5EF4-FFF2-40B4-BE49-F238E27FC236}">
                <a16:creationId xmlns:a16="http://schemas.microsoft.com/office/drawing/2014/main" id="{1C4EBEA3-6113-A00C-A6D2-AAD3256C1D63}"/>
              </a:ext>
            </a:extLst>
          </p:cNvPr>
          <p:cNvSpPr/>
          <p:nvPr/>
        </p:nvSpPr>
        <p:spPr>
          <a:xfrm flipV="1">
            <a:off x="166923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6" name="Oval 515">
            <a:extLst>
              <a:ext uri="{FF2B5EF4-FFF2-40B4-BE49-F238E27FC236}">
                <a16:creationId xmlns:a16="http://schemas.microsoft.com/office/drawing/2014/main" id="{F7FB9DE4-6296-F77B-0D8C-5018336F6FCD}"/>
              </a:ext>
            </a:extLst>
          </p:cNvPr>
          <p:cNvSpPr/>
          <p:nvPr/>
        </p:nvSpPr>
        <p:spPr>
          <a:xfrm flipV="1">
            <a:off x="166923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7" name="Oval 516">
            <a:extLst>
              <a:ext uri="{FF2B5EF4-FFF2-40B4-BE49-F238E27FC236}">
                <a16:creationId xmlns:a16="http://schemas.microsoft.com/office/drawing/2014/main" id="{0FC5D90E-3A2A-4E97-016E-F6604C1A0CA8}"/>
              </a:ext>
            </a:extLst>
          </p:cNvPr>
          <p:cNvSpPr/>
          <p:nvPr/>
        </p:nvSpPr>
        <p:spPr>
          <a:xfrm flipV="1">
            <a:off x="166923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Oval 517">
            <a:extLst>
              <a:ext uri="{FF2B5EF4-FFF2-40B4-BE49-F238E27FC236}">
                <a16:creationId xmlns:a16="http://schemas.microsoft.com/office/drawing/2014/main" id="{71C12783-F8FE-2E4A-E655-D7AED8AD11A0}"/>
              </a:ext>
            </a:extLst>
          </p:cNvPr>
          <p:cNvSpPr/>
          <p:nvPr/>
        </p:nvSpPr>
        <p:spPr>
          <a:xfrm flipV="1">
            <a:off x="166923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7" name="Oval 666">
            <a:extLst>
              <a:ext uri="{FF2B5EF4-FFF2-40B4-BE49-F238E27FC236}">
                <a16:creationId xmlns:a16="http://schemas.microsoft.com/office/drawing/2014/main" id="{2E568DC1-FB5E-2AB8-2A98-9353B23051B9}"/>
              </a:ext>
            </a:extLst>
          </p:cNvPr>
          <p:cNvSpPr/>
          <p:nvPr/>
        </p:nvSpPr>
        <p:spPr>
          <a:xfrm flipV="1">
            <a:off x="152449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8" name="Oval 667">
            <a:extLst>
              <a:ext uri="{FF2B5EF4-FFF2-40B4-BE49-F238E27FC236}">
                <a16:creationId xmlns:a16="http://schemas.microsoft.com/office/drawing/2014/main" id="{4E48C6FE-2903-F0DF-69AD-71183CD4F3FB}"/>
              </a:ext>
            </a:extLst>
          </p:cNvPr>
          <p:cNvSpPr/>
          <p:nvPr/>
        </p:nvSpPr>
        <p:spPr>
          <a:xfrm flipV="1">
            <a:off x="152449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9" name="Oval 668">
            <a:extLst>
              <a:ext uri="{FF2B5EF4-FFF2-40B4-BE49-F238E27FC236}">
                <a16:creationId xmlns:a16="http://schemas.microsoft.com/office/drawing/2014/main" id="{18C5DD10-99BF-CE98-3858-513FD4CCF78E}"/>
              </a:ext>
            </a:extLst>
          </p:cNvPr>
          <p:cNvSpPr/>
          <p:nvPr/>
        </p:nvSpPr>
        <p:spPr>
          <a:xfrm flipV="1">
            <a:off x="152449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0" name="Oval 669">
            <a:extLst>
              <a:ext uri="{FF2B5EF4-FFF2-40B4-BE49-F238E27FC236}">
                <a16:creationId xmlns:a16="http://schemas.microsoft.com/office/drawing/2014/main" id="{43CF655D-0FBB-B7E2-341A-307E1E857AC2}"/>
              </a:ext>
            </a:extLst>
          </p:cNvPr>
          <p:cNvSpPr/>
          <p:nvPr/>
        </p:nvSpPr>
        <p:spPr>
          <a:xfrm flipV="1">
            <a:off x="152449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1" name="Oval 670">
            <a:extLst>
              <a:ext uri="{FF2B5EF4-FFF2-40B4-BE49-F238E27FC236}">
                <a16:creationId xmlns:a16="http://schemas.microsoft.com/office/drawing/2014/main" id="{69E737B5-832D-9C4B-F1EF-F62C7AF96358}"/>
              </a:ext>
            </a:extLst>
          </p:cNvPr>
          <p:cNvSpPr/>
          <p:nvPr/>
        </p:nvSpPr>
        <p:spPr>
          <a:xfrm flipV="1">
            <a:off x="152449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2" name="Oval 671">
            <a:extLst>
              <a:ext uri="{FF2B5EF4-FFF2-40B4-BE49-F238E27FC236}">
                <a16:creationId xmlns:a16="http://schemas.microsoft.com/office/drawing/2014/main" id="{59CB4BE0-D13C-43C9-8AB1-F18E030BD512}"/>
              </a:ext>
            </a:extLst>
          </p:cNvPr>
          <p:cNvSpPr/>
          <p:nvPr/>
        </p:nvSpPr>
        <p:spPr>
          <a:xfrm flipV="1">
            <a:off x="152449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3" name="Oval 672">
            <a:extLst>
              <a:ext uri="{FF2B5EF4-FFF2-40B4-BE49-F238E27FC236}">
                <a16:creationId xmlns:a16="http://schemas.microsoft.com/office/drawing/2014/main" id="{A0C1BE74-1BC0-E66D-EB5E-DECFB30EA6D5}"/>
              </a:ext>
            </a:extLst>
          </p:cNvPr>
          <p:cNvSpPr/>
          <p:nvPr/>
        </p:nvSpPr>
        <p:spPr>
          <a:xfrm flipV="1">
            <a:off x="152449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4" name="Oval 673">
            <a:extLst>
              <a:ext uri="{FF2B5EF4-FFF2-40B4-BE49-F238E27FC236}">
                <a16:creationId xmlns:a16="http://schemas.microsoft.com/office/drawing/2014/main" id="{9976B877-A6CA-8407-1A49-22E739DD966D}"/>
              </a:ext>
            </a:extLst>
          </p:cNvPr>
          <p:cNvSpPr/>
          <p:nvPr/>
        </p:nvSpPr>
        <p:spPr>
          <a:xfrm flipV="1">
            <a:off x="152449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5" name="Oval 674">
            <a:extLst>
              <a:ext uri="{FF2B5EF4-FFF2-40B4-BE49-F238E27FC236}">
                <a16:creationId xmlns:a16="http://schemas.microsoft.com/office/drawing/2014/main" id="{CE84AB1B-BFF7-716D-4A79-C6D01D5D5B2D}"/>
              </a:ext>
            </a:extLst>
          </p:cNvPr>
          <p:cNvSpPr/>
          <p:nvPr/>
        </p:nvSpPr>
        <p:spPr>
          <a:xfrm flipV="1">
            <a:off x="152449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6" name="Oval 675">
            <a:extLst>
              <a:ext uri="{FF2B5EF4-FFF2-40B4-BE49-F238E27FC236}">
                <a16:creationId xmlns:a16="http://schemas.microsoft.com/office/drawing/2014/main" id="{1DCBE3A4-07F3-736D-F28B-97B10C03C62B}"/>
              </a:ext>
            </a:extLst>
          </p:cNvPr>
          <p:cNvSpPr/>
          <p:nvPr/>
        </p:nvSpPr>
        <p:spPr>
          <a:xfrm flipV="1">
            <a:off x="152449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7" name="Oval 676">
            <a:extLst>
              <a:ext uri="{FF2B5EF4-FFF2-40B4-BE49-F238E27FC236}">
                <a16:creationId xmlns:a16="http://schemas.microsoft.com/office/drawing/2014/main" id="{E106DEB7-14B1-0225-C243-5F1E297F08D2}"/>
              </a:ext>
            </a:extLst>
          </p:cNvPr>
          <p:cNvSpPr/>
          <p:nvPr/>
        </p:nvSpPr>
        <p:spPr>
          <a:xfrm flipV="1">
            <a:off x="152449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8" name="Oval 677">
            <a:extLst>
              <a:ext uri="{FF2B5EF4-FFF2-40B4-BE49-F238E27FC236}">
                <a16:creationId xmlns:a16="http://schemas.microsoft.com/office/drawing/2014/main" id="{C9990140-2170-E322-C22E-E9CB49100E84}"/>
              </a:ext>
            </a:extLst>
          </p:cNvPr>
          <p:cNvSpPr/>
          <p:nvPr/>
        </p:nvSpPr>
        <p:spPr>
          <a:xfrm flipV="1">
            <a:off x="152449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9" name="Oval 678">
            <a:extLst>
              <a:ext uri="{FF2B5EF4-FFF2-40B4-BE49-F238E27FC236}">
                <a16:creationId xmlns:a16="http://schemas.microsoft.com/office/drawing/2014/main" id="{A8949EC3-89BA-A37D-663E-D481559EA050}"/>
              </a:ext>
            </a:extLst>
          </p:cNvPr>
          <p:cNvSpPr/>
          <p:nvPr/>
        </p:nvSpPr>
        <p:spPr>
          <a:xfrm flipV="1">
            <a:off x="152449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0" name="Oval 679">
            <a:extLst>
              <a:ext uri="{FF2B5EF4-FFF2-40B4-BE49-F238E27FC236}">
                <a16:creationId xmlns:a16="http://schemas.microsoft.com/office/drawing/2014/main" id="{EC3CE81E-F4E7-9589-1D43-09BB204DAFF1}"/>
              </a:ext>
            </a:extLst>
          </p:cNvPr>
          <p:cNvSpPr/>
          <p:nvPr/>
        </p:nvSpPr>
        <p:spPr>
          <a:xfrm flipV="1">
            <a:off x="152449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1" name="Oval 680">
            <a:extLst>
              <a:ext uri="{FF2B5EF4-FFF2-40B4-BE49-F238E27FC236}">
                <a16:creationId xmlns:a16="http://schemas.microsoft.com/office/drawing/2014/main" id="{7F611C4C-3DE2-1F4E-6192-06405717E6CD}"/>
              </a:ext>
            </a:extLst>
          </p:cNvPr>
          <p:cNvSpPr/>
          <p:nvPr/>
        </p:nvSpPr>
        <p:spPr>
          <a:xfrm flipV="1">
            <a:off x="152449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2" name="Oval 681">
            <a:extLst>
              <a:ext uri="{FF2B5EF4-FFF2-40B4-BE49-F238E27FC236}">
                <a16:creationId xmlns:a16="http://schemas.microsoft.com/office/drawing/2014/main" id="{DFF2C4C7-034A-FEC8-ED57-5E93D2925348}"/>
              </a:ext>
            </a:extLst>
          </p:cNvPr>
          <p:cNvSpPr/>
          <p:nvPr/>
        </p:nvSpPr>
        <p:spPr>
          <a:xfrm flipV="1">
            <a:off x="152449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3" name="Oval 682">
            <a:extLst>
              <a:ext uri="{FF2B5EF4-FFF2-40B4-BE49-F238E27FC236}">
                <a16:creationId xmlns:a16="http://schemas.microsoft.com/office/drawing/2014/main" id="{4790398A-EB31-C58B-DEE5-DBC14934A092}"/>
              </a:ext>
            </a:extLst>
          </p:cNvPr>
          <p:cNvSpPr/>
          <p:nvPr/>
        </p:nvSpPr>
        <p:spPr>
          <a:xfrm flipV="1">
            <a:off x="152449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4" name="Oval 683">
            <a:extLst>
              <a:ext uri="{FF2B5EF4-FFF2-40B4-BE49-F238E27FC236}">
                <a16:creationId xmlns:a16="http://schemas.microsoft.com/office/drawing/2014/main" id="{D000C2FE-8486-608D-4EFE-E271F58B339F}"/>
              </a:ext>
            </a:extLst>
          </p:cNvPr>
          <p:cNvSpPr/>
          <p:nvPr/>
        </p:nvSpPr>
        <p:spPr>
          <a:xfrm flipV="1">
            <a:off x="152449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5" name="Oval 684">
            <a:extLst>
              <a:ext uri="{FF2B5EF4-FFF2-40B4-BE49-F238E27FC236}">
                <a16:creationId xmlns:a16="http://schemas.microsoft.com/office/drawing/2014/main" id="{C18B179B-10A2-8349-509F-515617CFD9CB}"/>
              </a:ext>
            </a:extLst>
          </p:cNvPr>
          <p:cNvSpPr/>
          <p:nvPr/>
        </p:nvSpPr>
        <p:spPr>
          <a:xfrm flipV="1">
            <a:off x="152449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6" name="Oval 685">
            <a:extLst>
              <a:ext uri="{FF2B5EF4-FFF2-40B4-BE49-F238E27FC236}">
                <a16:creationId xmlns:a16="http://schemas.microsoft.com/office/drawing/2014/main" id="{273A1DF5-BD4A-EEC3-1033-6920E67D12BF}"/>
              </a:ext>
            </a:extLst>
          </p:cNvPr>
          <p:cNvSpPr/>
          <p:nvPr/>
        </p:nvSpPr>
        <p:spPr>
          <a:xfrm flipV="1">
            <a:off x="152449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8" name="Oval 687">
            <a:extLst>
              <a:ext uri="{FF2B5EF4-FFF2-40B4-BE49-F238E27FC236}">
                <a16:creationId xmlns:a16="http://schemas.microsoft.com/office/drawing/2014/main" id="{5FFC91DC-682D-E0B5-E379-AC34BFE6A9EE}"/>
              </a:ext>
            </a:extLst>
          </p:cNvPr>
          <p:cNvSpPr/>
          <p:nvPr/>
        </p:nvSpPr>
        <p:spPr>
          <a:xfrm flipV="1">
            <a:off x="137975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9" name="Oval 688">
            <a:extLst>
              <a:ext uri="{FF2B5EF4-FFF2-40B4-BE49-F238E27FC236}">
                <a16:creationId xmlns:a16="http://schemas.microsoft.com/office/drawing/2014/main" id="{D5E06F35-CD01-B6A5-1BA8-A0BEAB9E60D2}"/>
              </a:ext>
            </a:extLst>
          </p:cNvPr>
          <p:cNvSpPr/>
          <p:nvPr/>
        </p:nvSpPr>
        <p:spPr>
          <a:xfrm flipV="1">
            <a:off x="137975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0" name="Oval 689">
            <a:extLst>
              <a:ext uri="{FF2B5EF4-FFF2-40B4-BE49-F238E27FC236}">
                <a16:creationId xmlns:a16="http://schemas.microsoft.com/office/drawing/2014/main" id="{42D036AE-2534-78F0-2E63-4E238D2286A9}"/>
              </a:ext>
            </a:extLst>
          </p:cNvPr>
          <p:cNvSpPr/>
          <p:nvPr/>
        </p:nvSpPr>
        <p:spPr>
          <a:xfrm flipV="1">
            <a:off x="137975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1" name="Oval 690">
            <a:extLst>
              <a:ext uri="{FF2B5EF4-FFF2-40B4-BE49-F238E27FC236}">
                <a16:creationId xmlns:a16="http://schemas.microsoft.com/office/drawing/2014/main" id="{CB3386B0-D203-B4CE-A12B-2B0C18C89979}"/>
              </a:ext>
            </a:extLst>
          </p:cNvPr>
          <p:cNvSpPr/>
          <p:nvPr/>
        </p:nvSpPr>
        <p:spPr>
          <a:xfrm flipV="1">
            <a:off x="137975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2" name="Oval 691">
            <a:extLst>
              <a:ext uri="{FF2B5EF4-FFF2-40B4-BE49-F238E27FC236}">
                <a16:creationId xmlns:a16="http://schemas.microsoft.com/office/drawing/2014/main" id="{52D9A96C-0C4F-442E-0BD1-6961A31562CB}"/>
              </a:ext>
            </a:extLst>
          </p:cNvPr>
          <p:cNvSpPr/>
          <p:nvPr/>
        </p:nvSpPr>
        <p:spPr>
          <a:xfrm flipV="1">
            <a:off x="137975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3" name="Oval 692">
            <a:extLst>
              <a:ext uri="{FF2B5EF4-FFF2-40B4-BE49-F238E27FC236}">
                <a16:creationId xmlns:a16="http://schemas.microsoft.com/office/drawing/2014/main" id="{EFA64CD2-4E34-1E34-5516-FF209DDF8325}"/>
              </a:ext>
            </a:extLst>
          </p:cNvPr>
          <p:cNvSpPr/>
          <p:nvPr/>
        </p:nvSpPr>
        <p:spPr>
          <a:xfrm flipV="1">
            <a:off x="137975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4" name="Oval 693">
            <a:extLst>
              <a:ext uri="{FF2B5EF4-FFF2-40B4-BE49-F238E27FC236}">
                <a16:creationId xmlns:a16="http://schemas.microsoft.com/office/drawing/2014/main" id="{1D3B2773-B685-1EC1-FFD9-E7BE1D3D023B}"/>
              </a:ext>
            </a:extLst>
          </p:cNvPr>
          <p:cNvSpPr/>
          <p:nvPr/>
        </p:nvSpPr>
        <p:spPr>
          <a:xfrm flipV="1">
            <a:off x="137975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5" name="Oval 694">
            <a:extLst>
              <a:ext uri="{FF2B5EF4-FFF2-40B4-BE49-F238E27FC236}">
                <a16:creationId xmlns:a16="http://schemas.microsoft.com/office/drawing/2014/main" id="{77129EBB-4D68-7F16-6BA7-A18ACF6A3853}"/>
              </a:ext>
            </a:extLst>
          </p:cNvPr>
          <p:cNvSpPr/>
          <p:nvPr/>
        </p:nvSpPr>
        <p:spPr>
          <a:xfrm flipV="1">
            <a:off x="137975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6" name="Oval 695">
            <a:extLst>
              <a:ext uri="{FF2B5EF4-FFF2-40B4-BE49-F238E27FC236}">
                <a16:creationId xmlns:a16="http://schemas.microsoft.com/office/drawing/2014/main" id="{4A2AD169-13DE-8085-26F8-94F60C0E0CC2}"/>
              </a:ext>
            </a:extLst>
          </p:cNvPr>
          <p:cNvSpPr/>
          <p:nvPr/>
        </p:nvSpPr>
        <p:spPr>
          <a:xfrm flipV="1">
            <a:off x="137975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7" name="Oval 696">
            <a:extLst>
              <a:ext uri="{FF2B5EF4-FFF2-40B4-BE49-F238E27FC236}">
                <a16:creationId xmlns:a16="http://schemas.microsoft.com/office/drawing/2014/main" id="{8D7F2997-57C7-70C2-A0EA-5571BBE5DEB7}"/>
              </a:ext>
            </a:extLst>
          </p:cNvPr>
          <p:cNvSpPr/>
          <p:nvPr/>
        </p:nvSpPr>
        <p:spPr>
          <a:xfrm flipV="1">
            <a:off x="137975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8" name="Oval 697">
            <a:extLst>
              <a:ext uri="{FF2B5EF4-FFF2-40B4-BE49-F238E27FC236}">
                <a16:creationId xmlns:a16="http://schemas.microsoft.com/office/drawing/2014/main" id="{50A64FFD-BF61-8CCF-80C4-12AF07BC5F6E}"/>
              </a:ext>
            </a:extLst>
          </p:cNvPr>
          <p:cNvSpPr/>
          <p:nvPr/>
        </p:nvSpPr>
        <p:spPr>
          <a:xfrm flipV="1">
            <a:off x="137975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9" name="Oval 698">
            <a:extLst>
              <a:ext uri="{FF2B5EF4-FFF2-40B4-BE49-F238E27FC236}">
                <a16:creationId xmlns:a16="http://schemas.microsoft.com/office/drawing/2014/main" id="{BBC3F2E2-CC3C-D530-BEE2-90E3A9D1329B}"/>
              </a:ext>
            </a:extLst>
          </p:cNvPr>
          <p:cNvSpPr/>
          <p:nvPr/>
        </p:nvSpPr>
        <p:spPr>
          <a:xfrm flipV="1">
            <a:off x="137975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0" name="Oval 699">
            <a:extLst>
              <a:ext uri="{FF2B5EF4-FFF2-40B4-BE49-F238E27FC236}">
                <a16:creationId xmlns:a16="http://schemas.microsoft.com/office/drawing/2014/main" id="{8FE9DC4D-31DB-E234-F102-7D0B32E4B875}"/>
              </a:ext>
            </a:extLst>
          </p:cNvPr>
          <p:cNvSpPr/>
          <p:nvPr/>
        </p:nvSpPr>
        <p:spPr>
          <a:xfrm flipV="1">
            <a:off x="137975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1" name="Oval 700">
            <a:extLst>
              <a:ext uri="{FF2B5EF4-FFF2-40B4-BE49-F238E27FC236}">
                <a16:creationId xmlns:a16="http://schemas.microsoft.com/office/drawing/2014/main" id="{17EE49F7-34B7-3376-6625-55D7E5F23EB6}"/>
              </a:ext>
            </a:extLst>
          </p:cNvPr>
          <p:cNvSpPr/>
          <p:nvPr/>
        </p:nvSpPr>
        <p:spPr>
          <a:xfrm flipV="1">
            <a:off x="137975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2" name="Oval 701">
            <a:extLst>
              <a:ext uri="{FF2B5EF4-FFF2-40B4-BE49-F238E27FC236}">
                <a16:creationId xmlns:a16="http://schemas.microsoft.com/office/drawing/2014/main" id="{848E30A9-4D9D-A97E-96FD-EBA31A7077FA}"/>
              </a:ext>
            </a:extLst>
          </p:cNvPr>
          <p:cNvSpPr/>
          <p:nvPr/>
        </p:nvSpPr>
        <p:spPr>
          <a:xfrm flipV="1">
            <a:off x="137975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3" name="Oval 702">
            <a:extLst>
              <a:ext uri="{FF2B5EF4-FFF2-40B4-BE49-F238E27FC236}">
                <a16:creationId xmlns:a16="http://schemas.microsoft.com/office/drawing/2014/main" id="{A263B67D-E344-DABC-E063-C5EF2641D594}"/>
              </a:ext>
            </a:extLst>
          </p:cNvPr>
          <p:cNvSpPr/>
          <p:nvPr/>
        </p:nvSpPr>
        <p:spPr>
          <a:xfrm flipV="1">
            <a:off x="137975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4" name="Oval 703">
            <a:extLst>
              <a:ext uri="{FF2B5EF4-FFF2-40B4-BE49-F238E27FC236}">
                <a16:creationId xmlns:a16="http://schemas.microsoft.com/office/drawing/2014/main" id="{7AC5EFA3-4610-2028-844B-2D994C78AE45}"/>
              </a:ext>
            </a:extLst>
          </p:cNvPr>
          <p:cNvSpPr/>
          <p:nvPr/>
        </p:nvSpPr>
        <p:spPr>
          <a:xfrm flipV="1">
            <a:off x="137975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5" name="Oval 704">
            <a:extLst>
              <a:ext uri="{FF2B5EF4-FFF2-40B4-BE49-F238E27FC236}">
                <a16:creationId xmlns:a16="http://schemas.microsoft.com/office/drawing/2014/main" id="{E5B8ABBD-FD01-1728-838D-41C321E3F7D1}"/>
              </a:ext>
            </a:extLst>
          </p:cNvPr>
          <p:cNvSpPr/>
          <p:nvPr/>
        </p:nvSpPr>
        <p:spPr>
          <a:xfrm flipV="1">
            <a:off x="137975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6" name="Oval 705">
            <a:extLst>
              <a:ext uri="{FF2B5EF4-FFF2-40B4-BE49-F238E27FC236}">
                <a16:creationId xmlns:a16="http://schemas.microsoft.com/office/drawing/2014/main" id="{B69B07FB-AC78-C0F5-684F-ABBBB0980DED}"/>
              </a:ext>
            </a:extLst>
          </p:cNvPr>
          <p:cNvSpPr/>
          <p:nvPr/>
        </p:nvSpPr>
        <p:spPr>
          <a:xfrm flipV="1">
            <a:off x="137975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7" name="Oval 706">
            <a:extLst>
              <a:ext uri="{FF2B5EF4-FFF2-40B4-BE49-F238E27FC236}">
                <a16:creationId xmlns:a16="http://schemas.microsoft.com/office/drawing/2014/main" id="{54857F5C-CAA3-E736-77E4-85FB3761E433}"/>
              </a:ext>
            </a:extLst>
          </p:cNvPr>
          <p:cNvSpPr/>
          <p:nvPr/>
        </p:nvSpPr>
        <p:spPr>
          <a:xfrm flipV="1">
            <a:off x="137975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9" name="Oval 708">
            <a:extLst>
              <a:ext uri="{FF2B5EF4-FFF2-40B4-BE49-F238E27FC236}">
                <a16:creationId xmlns:a16="http://schemas.microsoft.com/office/drawing/2014/main" id="{14442928-9316-6A32-27D6-C7B6A86716CB}"/>
              </a:ext>
            </a:extLst>
          </p:cNvPr>
          <p:cNvSpPr/>
          <p:nvPr/>
        </p:nvSpPr>
        <p:spPr>
          <a:xfrm flipV="1">
            <a:off x="123501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0" name="Oval 709">
            <a:extLst>
              <a:ext uri="{FF2B5EF4-FFF2-40B4-BE49-F238E27FC236}">
                <a16:creationId xmlns:a16="http://schemas.microsoft.com/office/drawing/2014/main" id="{FF72C105-CCAC-A9C3-D13A-99804ACA939B}"/>
              </a:ext>
            </a:extLst>
          </p:cNvPr>
          <p:cNvSpPr/>
          <p:nvPr/>
        </p:nvSpPr>
        <p:spPr>
          <a:xfrm flipV="1">
            <a:off x="123501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1" name="Oval 710">
            <a:extLst>
              <a:ext uri="{FF2B5EF4-FFF2-40B4-BE49-F238E27FC236}">
                <a16:creationId xmlns:a16="http://schemas.microsoft.com/office/drawing/2014/main" id="{3DAD9718-376D-4E4D-58E5-1269F4EB8C19}"/>
              </a:ext>
            </a:extLst>
          </p:cNvPr>
          <p:cNvSpPr/>
          <p:nvPr/>
        </p:nvSpPr>
        <p:spPr>
          <a:xfrm flipV="1">
            <a:off x="123501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2" name="Oval 711">
            <a:extLst>
              <a:ext uri="{FF2B5EF4-FFF2-40B4-BE49-F238E27FC236}">
                <a16:creationId xmlns:a16="http://schemas.microsoft.com/office/drawing/2014/main" id="{B36F6ED2-28C2-413A-040B-01D6A1F2E655}"/>
              </a:ext>
            </a:extLst>
          </p:cNvPr>
          <p:cNvSpPr/>
          <p:nvPr/>
        </p:nvSpPr>
        <p:spPr>
          <a:xfrm flipV="1">
            <a:off x="123501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3" name="Oval 712">
            <a:extLst>
              <a:ext uri="{FF2B5EF4-FFF2-40B4-BE49-F238E27FC236}">
                <a16:creationId xmlns:a16="http://schemas.microsoft.com/office/drawing/2014/main" id="{6E3F57A1-8DAF-83A4-8C79-491C751299CB}"/>
              </a:ext>
            </a:extLst>
          </p:cNvPr>
          <p:cNvSpPr/>
          <p:nvPr/>
        </p:nvSpPr>
        <p:spPr>
          <a:xfrm flipV="1">
            <a:off x="123501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4" name="Oval 713">
            <a:extLst>
              <a:ext uri="{FF2B5EF4-FFF2-40B4-BE49-F238E27FC236}">
                <a16:creationId xmlns:a16="http://schemas.microsoft.com/office/drawing/2014/main" id="{E0154CA0-9764-3258-9385-8DE22BAF6F5E}"/>
              </a:ext>
            </a:extLst>
          </p:cNvPr>
          <p:cNvSpPr/>
          <p:nvPr/>
        </p:nvSpPr>
        <p:spPr>
          <a:xfrm flipV="1">
            <a:off x="123501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5" name="Oval 714">
            <a:extLst>
              <a:ext uri="{FF2B5EF4-FFF2-40B4-BE49-F238E27FC236}">
                <a16:creationId xmlns:a16="http://schemas.microsoft.com/office/drawing/2014/main" id="{4B56EB3C-6310-24E8-E05B-3079B4DF7426}"/>
              </a:ext>
            </a:extLst>
          </p:cNvPr>
          <p:cNvSpPr/>
          <p:nvPr/>
        </p:nvSpPr>
        <p:spPr>
          <a:xfrm flipV="1">
            <a:off x="123501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6" name="Oval 715">
            <a:extLst>
              <a:ext uri="{FF2B5EF4-FFF2-40B4-BE49-F238E27FC236}">
                <a16:creationId xmlns:a16="http://schemas.microsoft.com/office/drawing/2014/main" id="{B61FF079-0D76-607C-DF03-D142F7FAE456}"/>
              </a:ext>
            </a:extLst>
          </p:cNvPr>
          <p:cNvSpPr/>
          <p:nvPr/>
        </p:nvSpPr>
        <p:spPr>
          <a:xfrm flipV="1">
            <a:off x="123501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" name="Oval 716">
            <a:extLst>
              <a:ext uri="{FF2B5EF4-FFF2-40B4-BE49-F238E27FC236}">
                <a16:creationId xmlns:a16="http://schemas.microsoft.com/office/drawing/2014/main" id="{0C6929F0-334E-FC48-B7A3-0CB0689EDCF4}"/>
              </a:ext>
            </a:extLst>
          </p:cNvPr>
          <p:cNvSpPr/>
          <p:nvPr/>
        </p:nvSpPr>
        <p:spPr>
          <a:xfrm flipV="1">
            <a:off x="123501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8" name="Oval 717">
            <a:extLst>
              <a:ext uri="{FF2B5EF4-FFF2-40B4-BE49-F238E27FC236}">
                <a16:creationId xmlns:a16="http://schemas.microsoft.com/office/drawing/2014/main" id="{5BEA677F-194C-524A-0189-6A631B2EEF4C}"/>
              </a:ext>
            </a:extLst>
          </p:cNvPr>
          <p:cNvSpPr/>
          <p:nvPr/>
        </p:nvSpPr>
        <p:spPr>
          <a:xfrm flipV="1">
            <a:off x="123501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9" name="Oval 718">
            <a:extLst>
              <a:ext uri="{FF2B5EF4-FFF2-40B4-BE49-F238E27FC236}">
                <a16:creationId xmlns:a16="http://schemas.microsoft.com/office/drawing/2014/main" id="{188E305E-A134-D7F7-BF25-EC13FB1C80F6}"/>
              </a:ext>
            </a:extLst>
          </p:cNvPr>
          <p:cNvSpPr/>
          <p:nvPr/>
        </p:nvSpPr>
        <p:spPr>
          <a:xfrm flipV="1">
            <a:off x="123501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0" name="Oval 719">
            <a:extLst>
              <a:ext uri="{FF2B5EF4-FFF2-40B4-BE49-F238E27FC236}">
                <a16:creationId xmlns:a16="http://schemas.microsoft.com/office/drawing/2014/main" id="{4D52DDC8-C76F-0D32-D796-191249D4B803}"/>
              </a:ext>
            </a:extLst>
          </p:cNvPr>
          <p:cNvSpPr/>
          <p:nvPr/>
        </p:nvSpPr>
        <p:spPr>
          <a:xfrm flipV="1">
            <a:off x="123501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1" name="Oval 720">
            <a:extLst>
              <a:ext uri="{FF2B5EF4-FFF2-40B4-BE49-F238E27FC236}">
                <a16:creationId xmlns:a16="http://schemas.microsoft.com/office/drawing/2014/main" id="{33E4A86F-ADDD-A9B9-2EE0-51D172EA6795}"/>
              </a:ext>
            </a:extLst>
          </p:cNvPr>
          <p:cNvSpPr/>
          <p:nvPr/>
        </p:nvSpPr>
        <p:spPr>
          <a:xfrm flipV="1">
            <a:off x="123501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2" name="Oval 721">
            <a:extLst>
              <a:ext uri="{FF2B5EF4-FFF2-40B4-BE49-F238E27FC236}">
                <a16:creationId xmlns:a16="http://schemas.microsoft.com/office/drawing/2014/main" id="{64D4A59A-E479-E486-F9CD-CF3EA07BE5AD}"/>
              </a:ext>
            </a:extLst>
          </p:cNvPr>
          <p:cNvSpPr/>
          <p:nvPr/>
        </p:nvSpPr>
        <p:spPr>
          <a:xfrm flipV="1">
            <a:off x="123501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3" name="Oval 722">
            <a:extLst>
              <a:ext uri="{FF2B5EF4-FFF2-40B4-BE49-F238E27FC236}">
                <a16:creationId xmlns:a16="http://schemas.microsoft.com/office/drawing/2014/main" id="{822F7B18-56D0-82E4-EA9E-495549F89D99}"/>
              </a:ext>
            </a:extLst>
          </p:cNvPr>
          <p:cNvSpPr/>
          <p:nvPr/>
        </p:nvSpPr>
        <p:spPr>
          <a:xfrm flipV="1">
            <a:off x="123501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4" name="Oval 723">
            <a:extLst>
              <a:ext uri="{FF2B5EF4-FFF2-40B4-BE49-F238E27FC236}">
                <a16:creationId xmlns:a16="http://schemas.microsoft.com/office/drawing/2014/main" id="{B3E7956E-6AEE-F58C-94D1-AACF6423D610}"/>
              </a:ext>
            </a:extLst>
          </p:cNvPr>
          <p:cNvSpPr/>
          <p:nvPr/>
        </p:nvSpPr>
        <p:spPr>
          <a:xfrm flipV="1">
            <a:off x="123501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5" name="Oval 724">
            <a:extLst>
              <a:ext uri="{FF2B5EF4-FFF2-40B4-BE49-F238E27FC236}">
                <a16:creationId xmlns:a16="http://schemas.microsoft.com/office/drawing/2014/main" id="{939698D5-5042-2D32-F2BC-DFDAFCA9C529}"/>
              </a:ext>
            </a:extLst>
          </p:cNvPr>
          <p:cNvSpPr/>
          <p:nvPr/>
        </p:nvSpPr>
        <p:spPr>
          <a:xfrm flipV="1">
            <a:off x="123501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6" name="Oval 725">
            <a:extLst>
              <a:ext uri="{FF2B5EF4-FFF2-40B4-BE49-F238E27FC236}">
                <a16:creationId xmlns:a16="http://schemas.microsoft.com/office/drawing/2014/main" id="{034D60B9-B62E-B7E7-594A-C32D8F6545C0}"/>
              </a:ext>
            </a:extLst>
          </p:cNvPr>
          <p:cNvSpPr/>
          <p:nvPr/>
        </p:nvSpPr>
        <p:spPr>
          <a:xfrm flipV="1">
            <a:off x="123501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7" name="Oval 726">
            <a:extLst>
              <a:ext uri="{FF2B5EF4-FFF2-40B4-BE49-F238E27FC236}">
                <a16:creationId xmlns:a16="http://schemas.microsoft.com/office/drawing/2014/main" id="{951C02B3-E847-B9F6-5F97-07DDDF0FC64C}"/>
              </a:ext>
            </a:extLst>
          </p:cNvPr>
          <p:cNvSpPr/>
          <p:nvPr/>
        </p:nvSpPr>
        <p:spPr>
          <a:xfrm flipV="1">
            <a:off x="123501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8" name="Oval 727">
            <a:extLst>
              <a:ext uri="{FF2B5EF4-FFF2-40B4-BE49-F238E27FC236}">
                <a16:creationId xmlns:a16="http://schemas.microsoft.com/office/drawing/2014/main" id="{29236FB3-D7B4-5F83-609D-51CB6C2512D0}"/>
              </a:ext>
            </a:extLst>
          </p:cNvPr>
          <p:cNvSpPr/>
          <p:nvPr/>
        </p:nvSpPr>
        <p:spPr>
          <a:xfrm flipV="1">
            <a:off x="123501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0" name="Oval 729">
            <a:extLst>
              <a:ext uri="{FF2B5EF4-FFF2-40B4-BE49-F238E27FC236}">
                <a16:creationId xmlns:a16="http://schemas.microsoft.com/office/drawing/2014/main" id="{C3F3D044-CD02-007E-CA56-769A90B49099}"/>
              </a:ext>
            </a:extLst>
          </p:cNvPr>
          <p:cNvSpPr/>
          <p:nvPr/>
        </p:nvSpPr>
        <p:spPr>
          <a:xfrm flipV="1">
            <a:off x="109027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1" name="Oval 730">
            <a:extLst>
              <a:ext uri="{FF2B5EF4-FFF2-40B4-BE49-F238E27FC236}">
                <a16:creationId xmlns:a16="http://schemas.microsoft.com/office/drawing/2014/main" id="{6DE45A04-BF49-6D91-7765-291D5D9B73C9}"/>
              </a:ext>
            </a:extLst>
          </p:cNvPr>
          <p:cNvSpPr/>
          <p:nvPr/>
        </p:nvSpPr>
        <p:spPr>
          <a:xfrm flipV="1">
            <a:off x="109027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2" name="Oval 731">
            <a:extLst>
              <a:ext uri="{FF2B5EF4-FFF2-40B4-BE49-F238E27FC236}">
                <a16:creationId xmlns:a16="http://schemas.microsoft.com/office/drawing/2014/main" id="{09428DB0-C76A-4987-CA1E-1BC236D997CE}"/>
              </a:ext>
            </a:extLst>
          </p:cNvPr>
          <p:cNvSpPr/>
          <p:nvPr/>
        </p:nvSpPr>
        <p:spPr>
          <a:xfrm flipV="1">
            <a:off x="109027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3" name="Oval 732">
            <a:extLst>
              <a:ext uri="{FF2B5EF4-FFF2-40B4-BE49-F238E27FC236}">
                <a16:creationId xmlns:a16="http://schemas.microsoft.com/office/drawing/2014/main" id="{35999B06-5E6C-2802-5010-41486CA27D88}"/>
              </a:ext>
            </a:extLst>
          </p:cNvPr>
          <p:cNvSpPr/>
          <p:nvPr/>
        </p:nvSpPr>
        <p:spPr>
          <a:xfrm flipV="1">
            <a:off x="109027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4" name="Oval 733">
            <a:extLst>
              <a:ext uri="{FF2B5EF4-FFF2-40B4-BE49-F238E27FC236}">
                <a16:creationId xmlns:a16="http://schemas.microsoft.com/office/drawing/2014/main" id="{BE50641A-BB94-9B57-A09E-BED3BB855DF2}"/>
              </a:ext>
            </a:extLst>
          </p:cNvPr>
          <p:cNvSpPr/>
          <p:nvPr/>
        </p:nvSpPr>
        <p:spPr>
          <a:xfrm flipV="1">
            <a:off x="109027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5" name="Oval 734">
            <a:extLst>
              <a:ext uri="{FF2B5EF4-FFF2-40B4-BE49-F238E27FC236}">
                <a16:creationId xmlns:a16="http://schemas.microsoft.com/office/drawing/2014/main" id="{4CAA5E8E-83EE-9804-B7C5-26508218D250}"/>
              </a:ext>
            </a:extLst>
          </p:cNvPr>
          <p:cNvSpPr/>
          <p:nvPr/>
        </p:nvSpPr>
        <p:spPr>
          <a:xfrm flipV="1">
            <a:off x="109027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6" name="Oval 735">
            <a:extLst>
              <a:ext uri="{FF2B5EF4-FFF2-40B4-BE49-F238E27FC236}">
                <a16:creationId xmlns:a16="http://schemas.microsoft.com/office/drawing/2014/main" id="{F0AF23A4-6F96-8E97-F0BD-0A0747E2A066}"/>
              </a:ext>
            </a:extLst>
          </p:cNvPr>
          <p:cNvSpPr/>
          <p:nvPr/>
        </p:nvSpPr>
        <p:spPr>
          <a:xfrm flipV="1">
            <a:off x="109027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7" name="Oval 736">
            <a:extLst>
              <a:ext uri="{FF2B5EF4-FFF2-40B4-BE49-F238E27FC236}">
                <a16:creationId xmlns:a16="http://schemas.microsoft.com/office/drawing/2014/main" id="{FEE2938B-52D5-84AD-9DAD-071B021F2A0B}"/>
              </a:ext>
            </a:extLst>
          </p:cNvPr>
          <p:cNvSpPr/>
          <p:nvPr/>
        </p:nvSpPr>
        <p:spPr>
          <a:xfrm flipV="1">
            <a:off x="109027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8" name="Oval 737">
            <a:extLst>
              <a:ext uri="{FF2B5EF4-FFF2-40B4-BE49-F238E27FC236}">
                <a16:creationId xmlns:a16="http://schemas.microsoft.com/office/drawing/2014/main" id="{0D26227A-08FF-3AC0-1728-C6BE3B6A5AF3}"/>
              </a:ext>
            </a:extLst>
          </p:cNvPr>
          <p:cNvSpPr/>
          <p:nvPr/>
        </p:nvSpPr>
        <p:spPr>
          <a:xfrm flipV="1">
            <a:off x="109027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9" name="Oval 738">
            <a:extLst>
              <a:ext uri="{FF2B5EF4-FFF2-40B4-BE49-F238E27FC236}">
                <a16:creationId xmlns:a16="http://schemas.microsoft.com/office/drawing/2014/main" id="{9D526559-8882-262B-821D-EA12E8BF11D0}"/>
              </a:ext>
            </a:extLst>
          </p:cNvPr>
          <p:cNvSpPr/>
          <p:nvPr/>
        </p:nvSpPr>
        <p:spPr>
          <a:xfrm flipV="1">
            <a:off x="109027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0" name="Oval 739">
            <a:extLst>
              <a:ext uri="{FF2B5EF4-FFF2-40B4-BE49-F238E27FC236}">
                <a16:creationId xmlns:a16="http://schemas.microsoft.com/office/drawing/2014/main" id="{A0F2BCA2-6572-0620-39C1-FE5630D4F57B}"/>
              </a:ext>
            </a:extLst>
          </p:cNvPr>
          <p:cNvSpPr/>
          <p:nvPr/>
        </p:nvSpPr>
        <p:spPr>
          <a:xfrm flipV="1">
            <a:off x="109027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1" name="Oval 740">
            <a:extLst>
              <a:ext uri="{FF2B5EF4-FFF2-40B4-BE49-F238E27FC236}">
                <a16:creationId xmlns:a16="http://schemas.microsoft.com/office/drawing/2014/main" id="{D1334878-737D-311E-9AF4-CC9739D5C281}"/>
              </a:ext>
            </a:extLst>
          </p:cNvPr>
          <p:cNvSpPr/>
          <p:nvPr/>
        </p:nvSpPr>
        <p:spPr>
          <a:xfrm flipV="1">
            <a:off x="109027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2" name="Oval 741">
            <a:extLst>
              <a:ext uri="{FF2B5EF4-FFF2-40B4-BE49-F238E27FC236}">
                <a16:creationId xmlns:a16="http://schemas.microsoft.com/office/drawing/2014/main" id="{14A626A3-4088-D373-B622-61D550B9E692}"/>
              </a:ext>
            </a:extLst>
          </p:cNvPr>
          <p:cNvSpPr/>
          <p:nvPr/>
        </p:nvSpPr>
        <p:spPr>
          <a:xfrm flipV="1">
            <a:off x="109027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3" name="Oval 742">
            <a:extLst>
              <a:ext uri="{FF2B5EF4-FFF2-40B4-BE49-F238E27FC236}">
                <a16:creationId xmlns:a16="http://schemas.microsoft.com/office/drawing/2014/main" id="{7459B791-65B9-7C0C-8156-C4C75788C958}"/>
              </a:ext>
            </a:extLst>
          </p:cNvPr>
          <p:cNvSpPr/>
          <p:nvPr/>
        </p:nvSpPr>
        <p:spPr>
          <a:xfrm flipV="1">
            <a:off x="109027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4" name="Oval 743">
            <a:extLst>
              <a:ext uri="{FF2B5EF4-FFF2-40B4-BE49-F238E27FC236}">
                <a16:creationId xmlns:a16="http://schemas.microsoft.com/office/drawing/2014/main" id="{72F056EE-2867-39A0-F356-E0A10977F14E}"/>
              </a:ext>
            </a:extLst>
          </p:cNvPr>
          <p:cNvSpPr/>
          <p:nvPr/>
        </p:nvSpPr>
        <p:spPr>
          <a:xfrm flipV="1">
            <a:off x="109027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5" name="Oval 744">
            <a:extLst>
              <a:ext uri="{FF2B5EF4-FFF2-40B4-BE49-F238E27FC236}">
                <a16:creationId xmlns:a16="http://schemas.microsoft.com/office/drawing/2014/main" id="{88987531-5498-265F-6E70-A26769903700}"/>
              </a:ext>
            </a:extLst>
          </p:cNvPr>
          <p:cNvSpPr/>
          <p:nvPr/>
        </p:nvSpPr>
        <p:spPr>
          <a:xfrm flipV="1">
            <a:off x="109027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6" name="Oval 745">
            <a:extLst>
              <a:ext uri="{FF2B5EF4-FFF2-40B4-BE49-F238E27FC236}">
                <a16:creationId xmlns:a16="http://schemas.microsoft.com/office/drawing/2014/main" id="{EB2EA2A1-00EE-7E37-2196-F7B41861C994}"/>
              </a:ext>
            </a:extLst>
          </p:cNvPr>
          <p:cNvSpPr/>
          <p:nvPr/>
        </p:nvSpPr>
        <p:spPr>
          <a:xfrm flipV="1">
            <a:off x="109027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7" name="Oval 746">
            <a:extLst>
              <a:ext uri="{FF2B5EF4-FFF2-40B4-BE49-F238E27FC236}">
                <a16:creationId xmlns:a16="http://schemas.microsoft.com/office/drawing/2014/main" id="{80D21D7E-A414-7FD1-E43B-82A7F834FA45}"/>
              </a:ext>
            </a:extLst>
          </p:cNvPr>
          <p:cNvSpPr/>
          <p:nvPr/>
        </p:nvSpPr>
        <p:spPr>
          <a:xfrm flipV="1">
            <a:off x="109027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8" name="Oval 747">
            <a:extLst>
              <a:ext uri="{FF2B5EF4-FFF2-40B4-BE49-F238E27FC236}">
                <a16:creationId xmlns:a16="http://schemas.microsoft.com/office/drawing/2014/main" id="{953D69C0-8BEA-68FC-85DB-99C04FCE9959}"/>
              </a:ext>
            </a:extLst>
          </p:cNvPr>
          <p:cNvSpPr/>
          <p:nvPr/>
        </p:nvSpPr>
        <p:spPr>
          <a:xfrm flipV="1">
            <a:off x="109027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9" name="Oval 748">
            <a:extLst>
              <a:ext uri="{FF2B5EF4-FFF2-40B4-BE49-F238E27FC236}">
                <a16:creationId xmlns:a16="http://schemas.microsoft.com/office/drawing/2014/main" id="{A2E60FAE-5CEC-CA40-E0D0-49F5D9792DE9}"/>
              </a:ext>
            </a:extLst>
          </p:cNvPr>
          <p:cNvSpPr/>
          <p:nvPr/>
        </p:nvSpPr>
        <p:spPr>
          <a:xfrm flipV="1">
            <a:off x="109027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1" name="Oval 750">
            <a:extLst>
              <a:ext uri="{FF2B5EF4-FFF2-40B4-BE49-F238E27FC236}">
                <a16:creationId xmlns:a16="http://schemas.microsoft.com/office/drawing/2014/main" id="{058B96FC-33D5-D817-3C7B-F523D8948A1F}"/>
              </a:ext>
            </a:extLst>
          </p:cNvPr>
          <p:cNvSpPr/>
          <p:nvPr/>
        </p:nvSpPr>
        <p:spPr>
          <a:xfrm flipV="1">
            <a:off x="94553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2" name="Oval 751">
            <a:extLst>
              <a:ext uri="{FF2B5EF4-FFF2-40B4-BE49-F238E27FC236}">
                <a16:creationId xmlns:a16="http://schemas.microsoft.com/office/drawing/2014/main" id="{46D17E37-BCDB-90A8-BBC1-949BE3D708AC}"/>
              </a:ext>
            </a:extLst>
          </p:cNvPr>
          <p:cNvSpPr/>
          <p:nvPr/>
        </p:nvSpPr>
        <p:spPr>
          <a:xfrm flipV="1">
            <a:off x="94553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3" name="Oval 752">
            <a:extLst>
              <a:ext uri="{FF2B5EF4-FFF2-40B4-BE49-F238E27FC236}">
                <a16:creationId xmlns:a16="http://schemas.microsoft.com/office/drawing/2014/main" id="{C350C668-5783-15D6-14BB-DDBA7ADA18AE}"/>
              </a:ext>
            </a:extLst>
          </p:cNvPr>
          <p:cNvSpPr/>
          <p:nvPr/>
        </p:nvSpPr>
        <p:spPr>
          <a:xfrm flipV="1">
            <a:off x="94553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4" name="Oval 753">
            <a:extLst>
              <a:ext uri="{FF2B5EF4-FFF2-40B4-BE49-F238E27FC236}">
                <a16:creationId xmlns:a16="http://schemas.microsoft.com/office/drawing/2014/main" id="{B529F1CF-C027-4CA6-C4E1-BCA1FF68165E}"/>
              </a:ext>
            </a:extLst>
          </p:cNvPr>
          <p:cNvSpPr/>
          <p:nvPr/>
        </p:nvSpPr>
        <p:spPr>
          <a:xfrm flipV="1">
            <a:off x="94553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5" name="Oval 754">
            <a:extLst>
              <a:ext uri="{FF2B5EF4-FFF2-40B4-BE49-F238E27FC236}">
                <a16:creationId xmlns:a16="http://schemas.microsoft.com/office/drawing/2014/main" id="{63F90CC0-B7EE-6618-BE82-294A03F3ED3D}"/>
              </a:ext>
            </a:extLst>
          </p:cNvPr>
          <p:cNvSpPr/>
          <p:nvPr/>
        </p:nvSpPr>
        <p:spPr>
          <a:xfrm flipV="1">
            <a:off x="94553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6" name="Oval 755">
            <a:extLst>
              <a:ext uri="{FF2B5EF4-FFF2-40B4-BE49-F238E27FC236}">
                <a16:creationId xmlns:a16="http://schemas.microsoft.com/office/drawing/2014/main" id="{ECD66CFB-539F-0BDE-17FF-C8596A5C7CF7}"/>
              </a:ext>
            </a:extLst>
          </p:cNvPr>
          <p:cNvSpPr/>
          <p:nvPr/>
        </p:nvSpPr>
        <p:spPr>
          <a:xfrm flipV="1">
            <a:off x="94553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7" name="Oval 756">
            <a:extLst>
              <a:ext uri="{FF2B5EF4-FFF2-40B4-BE49-F238E27FC236}">
                <a16:creationId xmlns:a16="http://schemas.microsoft.com/office/drawing/2014/main" id="{E2F7E2BA-4FA1-B9E9-F5B1-B884094851C0}"/>
              </a:ext>
            </a:extLst>
          </p:cNvPr>
          <p:cNvSpPr/>
          <p:nvPr/>
        </p:nvSpPr>
        <p:spPr>
          <a:xfrm flipV="1">
            <a:off x="94553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8" name="Oval 757">
            <a:extLst>
              <a:ext uri="{FF2B5EF4-FFF2-40B4-BE49-F238E27FC236}">
                <a16:creationId xmlns:a16="http://schemas.microsoft.com/office/drawing/2014/main" id="{6F67BB5B-75CA-58E8-2909-A8A534B825BD}"/>
              </a:ext>
            </a:extLst>
          </p:cNvPr>
          <p:cNvSpPr/>
          <p:nvPr/>
        </p:nvSpPr>
        <p:spPr>
          <a:xfrm flipV="1">
            <a:off x="94553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9" name="Oval 758">
            <a:extLst>
              <a:ext uri="{FF2B5EF4-FFF2-40B4-BE49-F238E27FC236}">
                <a16:creationId xmlns:a16="http://schemas.microsoft.com/office/drawing/2014/main" id="{00280097-AB90-93E8-2E45-9191EA59E92E}"/>
              </a:ext>
            </a:extLst>
          </p:cNvPr>
          <p:cNvSpPr/>
          <p:nvPr/>
        </p:nvSpPr>
        <p:spPr>
          <a:xfrm flipV="1">
            <a:off x="94553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0" name="Oval 759">
            <a:extLst>
              <a:ext uri="{FF2B5EF4-FFF2-40B4-BE49-F238E27FC236}">
                <a16:creationId xmlns:a16="http://schemas.microsoft.com/office/drawing/2014/main" id="{C6CE5200-49CF-28A2-6511-67671E0DFC64}"/>
              </a:ext>
            </a:extLst>
          </p:cNvPr>
          <p:cNvSpPr/>
          <p:nvPr/>
        </p:nvSpPr>
        <p:spPr>
          <a:xfrm flipV="1">
            <a:off x="94553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1" name="Oval 760">
            <a:extLst>
              <a:ext uri="{FF2B5EF4-FFF2-40B4-BE49-F238E27FC236}">
                <a16:creationId xmlns:a16="http://schemas.microsoft.com/office/drawing/2014/main" id="{2F1E59D7-671B-0F69-342A-91BB8155F641}"/>
              </a:ext>
            </a:extLst>
          </p:cNvPr>
          <p:cNvSpPr/>
          <p:nvPr/>
        </p:nvSpPr>
        <p:spPr>
          <a:xfrm flipV="1">
            <a:off x="94553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2" name="Oval 761">
            <a:extLst>
              <a:ext uri="{FF2B5EF4-FFF2-40B4-BE49-F238E27FC236}">
                <a16:creationId xmlns:a16="http://schemas.microsoft.com/office/drawing/2014/main" id="{86B136EF-2D05-EE2C-B86A-BE35FBE6F2AF}"/>
              </a:ext>
            </a:extLst>
          </p:cNvPr>
          <p:cNvSpPr/>
          <p:nvPr/>
        </p:nvSpPr>
        <p:spPr>
          <a:xfrm flipV="1">
            <a:off x="94553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3" name="Oval 762">
            <a:extLst>
              <a:ext uri="{FF2B5EF4-FFF2-40B4-BE49-F238E27FC236}">
                <a16:creationId xmlns:a16="http://schemas.microsoft.com/office/drawing/2014/main" id="{354B26BB-A533-96D2-B58A-BDAECB9A07D3}"/>
              </a:ext>
            </a:extLst>
          </p:cNvPr>
          <p:cNvSpPr/>
          <p:nvPr/>
        </p:nvSpPr>
        <p:spPr>
          <a:xfrm flipV="1">
            <a:off x="94553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4" name="Oval 763">
            <a:extLst>
              <a:ext uri="{FF2B5EF4-FFF2-40B4-BE49-F238E27FC236}">
                <a16:creationId xmlns:a16="http://schemas.microsoft.com/office/drawing/2014/main" id="{8B92672D-796D-F8FC-5887-76C04FA7A022}"/>
              </a:ext>
            </a:extLst>
          </p:cNvPr>
          <p:cNvSpPr/>
          <p:nvPr/>
        </p:nvSpPr>
        <p:spPr>
          <a:xfrm flipV="1">
            <a:off x="94553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5" name="Oval 764">
            <a:extLst>
              <a:ext uri="{FF2B5EF4-FFF2-40B4-BE49-F238E27FC236}">
                <a16:creationId xmlns:a16="http://schemas.microsoft.com/office/drawing/2014/main" id="{A0EFE3C3-D128-6249-DE77-A4EFA007AD45}"/>
              </a:ext>
            </a:extLst>
          </p:cNvPr>
          <p:cNvSpPr/>
          <p:nvPr/>
        </p:nvSpPr>
        <p:spPr>
          <a:xfrm flipV="1">
            <a:off x="94553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6" name="Oval 765">
            <a:extLst>
              <a:ext uri="{FF2B5EF4-FFF2-40B4-BE49-F238E27FC236}">
                <a16:creationId xmlns:a16="http://schemas.microsoft.com/office/drawing/2014/main" id="{7A123B9A-3635-BDA2-21A2-566806377235}"/>
              </a:ext>
            </a:extLst>
          </p:cNvPr>
          <p:cNvSpPr/>
          <p:nvPr/>
        </p:nvSpPr>
        <p:spPr>
          <a:xfrm flipV="1">
            <a:off x="94553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7" name="Oval 766">
            <a:extLst>
              <a:ext uri="{FF2B5EF4-FFF2-40B4-BE49-F238E27FC236}">
                <a16:creationId xmlns:a16="http://schemas.microsoft.com/office/drawing/2014/main" id="{30FEC0A4-A949-3699-429C-9D7A97FE6D51}"/>
              </a:ext>
            </a:extLst>
          </p:cNvPr>
          <p:cNvSpPr/>
          <p:nvPr/>
        </p:nvSpPr>
        <p:spPr>
          <a:xfrm flipV="1">
            <a:off x="94553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Oval 767">
            <a:extLst>
              <a:ext uri="{FF2B5EF4-FFF2-40B4-BE49-F238E27FC236}">
                <a16:creationId xmlns:a16="http://schemas.microsoft.com/office/drawing/2014/main" id="{29B71E1B-F29E-457C-C2CF-934655D8F26C}"/>
              </a:ext>
            </a:extLst>
          </p:cNvPr>
          <p:cNvSpPr/>
          <p:nvPr/>
        </p:nvSpPr>
        <p:spPr>
          <a:xfrm flipV="1">
            <a:off x="94553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9" name="Oval 768">
            <a:extLst>
              <a:ext uri="{FF2B5EF4-FFF2-40B4-BE49-F238E27FC236}">
                <a16:creationId xmlns:a16="http://schemas.microsoft.com/office/drawing/2014/main" id="{8BD615F4-8419-4413-4CDD-9D000A14ECA0}"/>
              </a:ext>
            </a:extLst>
          </p:cNvPr>
          <p:cNvSpPr/>
          <p:nvPr/>
        </p:nvSpPr>
        <p:spPr>
          <a:xfrm flipV="1">
            <a:off x="94553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0" name="Oval 769">
            <a:extLst>
              <a:ext uri="{FF2B5EF4-FFF2-40B4-BE49-F238E27FC236}">
                <a16:creationId xmlns:a16="http://schemas.microsoft.com/office/drawing/2014/main" id="{6077019F-6A2A-CD3D-E2B9-7935059CC331}"/>
              </a:ext>
            </a:extLst>
          </p:cNvPr>
          <p:cNvSpPr/>
          <p:nvPr/>
        </p:nvSpPr>
        <p:spPr>
          <a:xfrm flipV="1">
            <a:off x="94553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83CABBF-0C60-9848-A393-2538E33FEBCD}"/>
              </a:ext>
            </a:extLst>
          </p:cNvPr>
          <p:cNvSpPr/>
          <p:nvPr/>
        </p:nvSpPr>
        <p:spPr>
          <a:xfrm flipV="1">
            <a:off x="3550841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B22957E-6D59-D279-0605-EB94178CF1EF}"/>
              </a:ext>
            </a:extLst>
          </p:cNvPr>
          <p:cNvSpPr/>
          <p:nvPr/>
        </p:nvSpPr>
        <p:spPr>
          <a:xfrm flipV="1">
            <a:off x="3550841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84501D1-0D8E-179B-469C-28D0412C6B96}"/>
              </a:ext>
            </a:extLst>
          </p:cNvPr>
          <p:cNvSpPr/>
          <p:nvPr/>
        </p:nvSpPr>
        <p:spPr>
          <a:xfrm flipV="1">
            <a:off x="3550841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0791CD6-AD60-C990-2D51-DCC151C3485E}"/>
              </a:ext>
            </a:extLst>
          </p:cNvPr>
          <p:cNvSpPr/>
          <p:nvPr/>
        </p:nvSpPr>
        <p:spPr>
          <a:xfrm flipV="1">
            <a:off x="3550841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0A69933-36D2-8EF7-83AE-30A1D04AC3E4}"/>
              </a:ext>
            </a:extLst>
          </p:cNvPr>
          <p:cNvSpPr/>
          <p:nvPr/>
        </p:nvSpPr>
        <p:spPr>
          <a:xfrm flipV="1">
            <a:off x="3550841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3499A5C-6DA2-F8AC-F832-5A7B524F5B40}"/>
              </a:ext>
            </a:extLst>
          </p:cNvPr>
          <p:cNvSpPr/>
          <p:nvPr/>
        </p:nvSpPr>
        <p:spPr>
          <a:xfrm flipV="1">
            <a:off x="3550841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959F3E8-7621-A71A-D53A-6347F4C17429}"/>
              </a:ext>
            </a:extLst>
          </p:cNvPr>
          <p:cNvSpPr/>
          <p:nvPr/>
        </p:nvSpPr>
        <p:spPr>
          <a:xfrm flipV="1">
            <a:off x="3550841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4E18E1E-F498-6971-321F-37CDE69BD490}"/>
              </a:ext>
            </a:extLst>
          </p:cNvPr>
          <p:cNvSpPr/>
          <p:nvPr/>
        </p:nvSpPr>
        <p:spPr>
          <a:xfrm flipV="1">
            <a:off x="3550841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702D193-9ABE-5B4C-CA91-1398543684E1}"/>
              </a:ext>
            </a:extLst>
          </p:cNvPr>
          <p:cNvSpPr/>
          <p:nvPr/>
        </p:nvSpPr>
        <p:spPr>
          <a:xfrm flipV="1">
            <a:off x="3550841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8DCA156-658A-3B86-1677-0BA91FF871C1}"/>
              </a:ext>
            </a:extLst>
          </p:cNvPr>
          <p:cNvSpPr/>
          <p:nvPr/>
        </p:nvSpPr>
        <p:spPr>
          <a:xfrm flipV="1">
            <a:off x="3550841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E808204-C4D4-395D-F5D1-58C1EB39989B}"/>
              </a:ext>
            </a:extLst>
          </p:cNvPr>
          <p:cNvSpPr/>
          <p:nvPr/>
        </p:nvSpPr>
        <p:spPr>
          <a:xfrm flipV="1">
            <a:off x="3550841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A21CD28-A735-7B74-9565-D9E831E062A0}"/>
              </a:ext>
            </a:extLst>
          </p:cNvPr>
          <p:cNvSpPr/>
          <p:nvPr/>
        </p:nvSpPr>
        <p:spPr>
          <a:xfrm flipV="1">
            <a:off x="3550841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B2043B7-AFD5-B53E-5776-750B7A684BF6}"/>
              </a:ext>
            </a:extLst>
          </p:cNvPr>
          <p:cNvSpPr/>
          <p:nvPr/>
        </p:nvSpPr>
        <p:spPr>
          <a:xfrm flipV="1">
            <a:off x="3550841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5907D3-5A31-5612-6C3C-EE63508F1DFF}"/>
              </a:ext>
            </a:extLst>
          </p:cNvPr>
          <p:cNvSpPr/>
          <p:nvPr/>
        </p:nvSpPr>
        <p:spPr>
          <a:xfrm flipV="1">
            <a:off x="3550841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90CDC71F-B0CA-1959-74B1-D7E2E83C3195}"/>
              </a:ext>
            </a:extLst>
          </p:cNvPr>
          <p:cNvSpPr/>
          <p:nvPr/>
        </p:nvSpPr>
        <p:spPr>
          <a:xfrm flipV="1">
            <a:off x="3550841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3F6D3DD7-6423-46D4-C4F2-290982AB0F24}"/>
              </a:ext>
            </a:extLst>
          </p:cNvPr>
          <p:cNvSpPr/>
          <p:nvPr/>
        </p:nvSpPr>
        <p:spPr>
          <a:xfrm flipV="1">
            <a:off x="3550841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89C7D1A-5F44-D56A-A400-736D2B7D8F38}"/>
              </a:ext>
            </a:extLst>
          </p:cNvPr>
          <p:cNvSpPr/>
          <p:nvPr/>
        </p:nvSpPr>
        <p:spPr>
          <a:xfrm flipV="1">
            <a:off x="3550841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C602CFCB-101E-F804-0322-600FF3903708}"/>
              </a:ext>
            </a:extLst>
          </p:cNvPr>
          <p:cNvSpPr/>
          <p:nvPr/>
        </p:nvSpPr>
        <p:spPr>
          <a:xfrm flipV="1">
            <a:off x="3550841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4330104-CE97-3600-1D36-7CB07E976C7D}"/>
              </a:ext>
            </a:extLst>
          </p:cNvPr>
          <p:cNvSpPr/>
          <p:nvPr/>
        </p:nvSpPr>
        <p:spPr>
          <a:xfrm flipV="1">
            <a:off x="3550841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A3D7184-C29B-532D-4354-0B391285167A}"/>
              </a:ext>
            </a:extLst>
          </p:cNvPr>
          <p:cNvSpPr/>
          <p:nvPr/>
        </p:nvSpPr>
        <p:spPr>
          <a:xfrm flipV="1">
            <a:off x="3550841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38" name="Picture 1837">
            <a:extLst>
              <a:ext uri="{FF2B5EF4-FFF2-40B4-BE49-F238E27FC236}">
                <a16:creationId xmlns:a16="http://schemas.microsoft.com/office/drawing/2014/main" id="{2A3E5AC0-12DB-96C4-8959-885103396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5447" y="2406817"/>
            <a:ext cx="3178985" cy="3264408"/>
          </a:xfrm>
          <a:prstGeom prst="rect">
            <a:avLst/>
          </a:prstGeom>
          <a:noFill/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45071C2-4C17-34FF-C6AB-371F1670D2E3}"/>
              </a:ext>
            </a:extLst>
          </p:cNvPr>
          <p:cNvGrpSpPr/>
          <p:nvPr/>
        </p:nvGrpSpPr>
        <p:grpSpPr>
          <a:xfrm>
            <a:off x="4979801" y="2575799"/>
            <a:ext cx="2909488" cy="2932693"/>
            <a:chOff x="4989234" y="2430035"/>
            <a:chExt cx="2909488" cy="2932693"/>
          </a:xfrm>
        </p:grpSpPr>
        <p:sp>
          <p:nvSpPr>
            <p:cNvPr id="1840" name="Oval 1839">
              <a:extLst>
                <a:ext uri="{FF2B5EF4-FFF2-40B4-BE49-F238E27FC236}">
                  <a16:creationId xmlns:a16="http://schemas.microsoft.com/office/drawing/2014/main" id="{756256F8-196B-63F1-CE5D-C0438A594F94}"/>
                </a:ext>
              </a:extLst>
            </p:cNvPr>
            <p:cNvSpPr/>
            <p:nvPr/>
          </p:nvSpPr>
          <p:spPr>
            <a:xfrm flipV="1">
              <a:off x="7173134" y="272806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1" name="Oval 1840">
              <a:extLst>
                <a:ext uri="{FF2B5EF4-FFF2-40B4-BE49-F238E27FC236}">
                  <a16:creationId xmlns:a16="http://schemas.microsoft.com/office/drawing/2014/main" id="{DB9A103F-E61B-7369-9759-D8DAE4A0A6C6}"/>
                </a:ext>
              </a:extLst>
            </p:cNvPr>
            <p:cNvSpPr/>
            <p:nvPr/>
          </p:nvSpPr>
          <p:spPr>
            <a:xfrm flipV="1">
              <a:off x="745692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2" name="Oval 1841">
              <a:extLst>
                <a:ext uri="{FF2B5EF4-FFF2-40B4-BE49-F238E27FC236}">
                  <a16:creationId xmlns:a16="http://schemas.microsoft.com/office/drawing/2014/main" id="{BC0A8822-2BC1-1B4C-F7E9-5AEA69962C5D}"/>
                </a:ext>
              </a:extLst>
            </p:cNvPr>
            <p:cNvSpPr/>
            <p:nvPr/>
          </p:nvSpPr>
          <p:spPr>
            <a:xfrm flipV="1">
              <a:off x="7456925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3" name="Oval 1842">
              <a:extLst>
                <a:ext uri="{FF2B5EF4-FFF2-40B4-BE49-F238E27FC236}">
                  <a16:creationId xmlns:a16="http://schemas.microsoft.com/office/drawing/2014/main" id="{67B5D54D-3B89-42E6-31DA-08F17C351E01}"/>
                </a:ext>
              </a:extLst>
            </p:cNvPr>
            <p:cNvSpPr/>
            <p:nvPr/>
          </p:nvSpPr>
          <p:spPr>
            <a:xfrm flipV="1">
              <a:off x="74569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4" name="Oval 1843">
              <a:extLst>
                <a:ext uri="{FF2B5EF4-FFF2-40B4-BE49-F238E27FC236}">
                  <a16:creationId xmlns:a16="http://schemas.microsoft.com/office/drawing/2014/main" id="{DC10A5A8-843E-2A4D-0D38-A9CF0B527BD8}"/>
                </a:ext>
              </a:extLst>
            </p:cNvPr>
            <p:cNvSpPr/>
            <p:nvPr/>
          </p:nvSpPr>
          <p:spPr>
            <a:xfrm flipV="1">
              <a:off x="74569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5" name="Oval 1844">
              <a:extLst>
                <a:ext uri="{FF2B5EF4-FFF2-40B4-BE49-F238E27FC236}">
                  <a16:creationId xmlns:a16="http://schemas.microsoft.com/office/drawing/2014/main" id="{691E58E7-0EC4-F5BB-9921-938992486298}"/>
                </a:ext>
              </a:extLst>
            </p:cNvPr>
            <p:cNvSpPr/>
            <p:nvPr/>
          </p:nvSpPr>
          <p:spPr>
            <a:xfrm flipV="1">
              <a:off x="73121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6" name="Oval 1845">
              <a:extLst>
                <a:ext uri="{FF2B5EF4-FFF2-40B4-BE49-F238E27FC236}">
                  <a16:creationId xmlns:a16="http://schemas.microsoft.com/office/drawing/2014/main" id="{B4CDDC47-7E45-16B7-5803-C368BF6EC064}"/>
                </a:ext>
              </a:extLst>
            </p:cNvPr>
            <p:cNvSpPr/>
            <p:nvPr/>
          </p:nvSpPr>
          <p:spPr>
            <a:xfrm flipV="1">
              <a:off x="7312185" y="28751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7" name="Oval 1846">
              <a:extLst>
                <a:ext uri="{FF2B5EF4-FFF2-40B4-BE49-F238E27FC236}">
                  <a16:creationId xmlns:a16="http://schemas.microsoft.com/office/drawing/2014/main" id="{E2D3967A-250C-04DC-1027-B8E40176238C}"/>
                </a:ext>
              </a:extLst>
            </p:cNvPr>
            <p:cNvSpPr/>
            <p:nvPr/>
          </p:nvSpPr>
          <p:spPr>
            <a:xfrm flipV="1">
              <a:off x="731218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8" name="Oval 1847">
              <a:extLst>
                <a:ext uri="{FF2B5EF4-FFF2-40B4-BE49-F238E27FC236}">
                  <a16:creationId xmlns:a16="http://schemas.microsoft.com/office/drawing/2014/main" id="{F087426A-F538-CCBD-86B1-ACF6614BAB0B}"/>
                </a:ext>
              </a:extLst>
            </p:cNvPr>
            <p:cNvSpPr/>
            <p:nvPr/>
          </p:nvSpPr>
          <p:spPr>
            <a:xfrm flipV="1">
              <a:off x="731218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9" name="Oval 1848">
              <a:extLst>
                <a:ext uri="{FF2B5EF4-FFF2-40B4-BE49-F238E27FC236}">
                  <a16:creationId xmlns:a16="http://schemas.microsoft.com/office/drawing/2014/main" id="{C48D7F4A-E971-9D97-A548-40E821BA2E07}"/>
                </a:ext>
              </a:extLst>
            </p:cNvPr>
            <p:cNvSpPr/>
            <p:nvPr/>
          </p:nvSpPr>
          <p:spPr>
            <a:xfrm flipV="1">
              <a:off x="73121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0" name="Oval 1849">
              <a:extLst>
                <a:ext uri="{FF2B5EF4-FFF2-40B4-BE49-F238E27FC236}">
                  <a16:creationId xmlns:a16="http://schemas.microsoft.com/office/drawing/2014/main" id="{37884199-7DC5-649C-434C-BA22211F448E}"/>
                </a:ext>
              </a:extLst>
            </p:cNvPr>
            <p:cNvSpPr/>
            <p:nvPr/>
          </p:nvSpPr>
          <p:spPr>
            <a:xfrm flipV="1">
              <a:off x="7167445" y="302067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1" name="Oval 1850">
              <a:extLst>
                <a:ext uri="{FF2B5EF4-FFF2-40B4-BE49-F238E27FC236}">
                  <a16:creationId xmlns:a16="http://schemas.microsoft.com/office/drawing/2014/main" id="{52FEA083-6000-8308-E071-18D2A981C560}"/>
                </a:ext>
              </a:extLst>
            </p:cNvPr>
            <p:cNvSpPr/>
            <p:nvPr/>
          </p:nvSpPr>
          <p:spPr>
            <a:xfrm flipV="1">
              <a:off x="716744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2" name="Oval 1851">
              <a:extLst>
                <a:ext uri="{FF2B5EF4-FFF2-40B4-BE49-F238E27FC236}">
                  <a16:creationId xmlns:a16="http://schemas.microsoft.com/office/drawing/2014/main" id="{17EF70DA-7001-6241-FA9E-59B3D15EA8F2}"/>
                </a:ext>
              </a:extLst>
            </p:cNvPr>
            <p:cNvSpPr/>
            <p:nvPr/>
          </p:nvSpPr>
          <p:spPr>
            <a:xfrm flipV="1">
              <a:off x="716744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3" name="Oval 1852">
              <a:extLst>
                <a:ext uri="{FF2B5EF4-FFF2-40B4-BE49-F238E27FC236}">
                  <a16:creationId xmlns:a16="http://schemas.microsoft.com/office/drawing/2014/main" id="{EAE40F3D-4031-AE4B-3347-7ABF4F197F34}"/>
                </a:ext>
              </a:extLst>
            </p:cNvPr>
            <p:cNvSpPr/>
            <p:nvPr/>
          </p:nvSpPr>
          <p:spPr>
            <a:xfrm flipV="1">
              <a:off x="71674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4" name="Oval 1853">
              <a:extLst>
                <a:ext uri="{FF2B5EF4-FFF2-40B4-BE49-F238E27FC236}">
                  <a16:creationId xmlns:a16="http://schemas.microsoft.com/office/drawing/2014/main" id="{E64F4054-ACF8-2A40-E70D-9E96B46C7A2F}"/>
                </a:ext>
              </a:extLst>
            </p:cNvPr>
            <p:cNvSpPr/>
            <p:nvPr/>
          </p:nvSpPr>
          <p:spPr>
            <a:xfrm flipV="1">
              <a:off x="70227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5" name="Oval 1854">
              <a:extLst>
                <a:ext uri="{FF2B5EF4-FFF2-40B4-BE49-F238E27FC236}">
                  <a16:creationId xmlns:a16="http://schemas.microsoft.com/office/drawing/2014/main" id="{28BFEB5C-98C5-73B6-3674-04BA5E76A335}"/>
                </a:ext>
              </a:extLst>
            </p:cNvPr>
            <p:cNvSpPr/>
            <p:nvPr/>
          </p:nvSpPr>
          <p:spPr>
            <a:xfrm flipV="1">
              <a:off x="702270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6" name="Oval 1855">
              <a:extLst>
                <a:ext uri="{FF2B5EF4-FFF2-40B4-BE49-F238E27FC236}">
                  <a16:creationId xmlns:a16="http://schemas.microsoft.com/office/drawing/2014/main" id="{96D2EA41-EE98-B413-84D7-78DB85D7659B}"/>
                </a:ext>
              </a:extLst>
            </p:cNvPr>
            <p:cNvSpPr/>
            <p:nvPr/>
          </p:nvSpPr>
          <p:spPr>
            <a:xfrm flipV="1">
              <a:off x="702270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7" name="Oval 1856">
              <a:extLst>
                <a:ext uri="{FF2B5EF4-FFF2-40B4-BE49-F238E27FC236}">
                  <a16:creationId xmlns:a16="http://schemas.microsoft.com/office/drawing/2014/main" id="{163B76E3-F544-329E-42FA-6A7AC5F7F3C3}"/>
                </a:ext>
              </a:extLst>
            </p:cNvPr>
            <p:cNvSpPr/>
            <p:nvPr/>
          </p:nvSpPr>
          <p:spPr>
            <a:xfrm flipV="1">
              <a:off x="702270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8" name="Oval 1857">
              <a:extLst>
                <a:ext uri="{FF2B5EF4-FFF2-40B4-BE49-F238E27FC236}">
                  <a16:creationId xmlns:a16="http://schemas.microsoft.com/office/drawing/2014/main" id="{1A75AEFE-8EBE-DE46-4612-809BC234EAA3}"/>
                </a:ext>
              </a:extLst>
            </p:cNvPr>
            <p:cNvSpPr/>
            <p:nvPr/>
          </p:nvSpPr>
          <p:spPr>
            <a:xfrm flipV="1">
              <a:off x="702270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9" name="Oval 1858">
              <a:extLst>
                <a:ext uri="{FF2B5EF4-FFF2-40B4-BE49-F238E27FC236}">
                  <a16:creationId xmlns:a16="http://schemas.microsoft.com/office/drawing/2014/main" id="{074D3C5D-0463-6144-36DC-BCD0656E3875}"/>
                </a:ext>
              </a:extLst>
            </p:cNvPr>
            <p:cNvSpPr/>
            <p:nvPr/>
          </p:nvSpPr>
          <p:spPr>
            <a:xfrm flipV="1">
              <a:off x="702270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0" name="Oval 1859">
              <a:extLst>
                <a:ext uri="{FF2B5EF4-FFF2-40B4-BE49-F238E27FC236}">
                  <a16:creationId xmlns:a16="http://schemas.microsoft.com/office/drawing/2014/main" id="{64265CBA-FD70-6EC5-AAA3-4B02E20A2D27}"/>
                </a:ext>
              </a:extLst>
            </p:cNvPr>
            <p:cNvSpPr/>
            <p:nvPr/>
          </p:nvSpPr>
          <p:spPr>
            <a:xfrm flipV="1">
              <a:off x="70227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1" name="Oval 1860">
              <a:extLst>
                <a:ext uri="{FF2B5EF4-FFF2-40B4-BE49-F238E27FC236}">
                  <a16:creationId xmlns:a16="http://schemas.microsoft.com/office/drawing/2014/main" id="{1732B73B-1A7E-3115-7F66-CB7AA2F72ACD}"/>
                </a:ext>
              </a:extLst>
            </p:cNvPr>
            <p:cNvSpPr/>
            <p:nvPr/>
          </p:nvSpPr>
          <p:spPr>
            <a:xfrm flipV="1">
              <a:off x="68779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2" name="Oval 1861">
              <a:extLst>
                <a:ext uri="{FF2B5EF4-FFF2-40B4-BE49-F238E27FC236}">
                  <a16:creationId xmlns:a16="http://schemas.microsoft.com/office/drawing/2014/main" id="{A42AF6E7-27DA-BCA7-1C0B-226A90AAAA40}"/>
                </a:ext>
              </a:extLst>
            </p:cNvPr>
            <p:cNvSpPr/>
            <p:nvPr/>
          </p:nvSpPr>
          <p:spPr>
            <a:xfrm flipV="1">
              <a:off x="687796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3" name="Oval 1862">
              <a:extLst>
                <a:ext uri="{FF2B5EF4-FFF2-40B4-BE49-F238E27FC236}">
                  <a16:creationId xmlns:a16="http://schemas.microsoft.com/office/drawing/2014/main" id="{EF4979DE-E336-80AC-32E0-9D6093F91EED}"/>
                </a:ext>
              </a:extLst>
            </p:cNvPr>
            <p:cNvSpPr/>
            <p:nvPr/>
          </p:nvSpPr>
          <p:spPr>
            <a:xfrm flipV="1">
              <a:off x="687796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4" name="Oval 1863">
              <a:extLst>
                <a:ext uri="{FF2B5EF4-FFF2-40B4-BE49-F238E27FC236}">
                  <a16:creationId xmlns:a16="http://schemas.microsoft.com/office/drawing/2014/main" id="{6395B042-39F3-559B-63A2-9D0022284EE1}"/>
                </a:ext>
              </a:extLst>
            </p:cNvPr>
            <p:cNvSpPr/>
            <p:nvPr/>
          </p:nvSpPr>
          <p:spPr>
            <a:xfrm flipV="1">
              <a:off x="687796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5" name="Oval 1864">
              <a:extLst>
                <a:ext uri="{FF2B5EF4-FFF2-40B4-BE49-F238E27FC236}">
                  <a16:creationId xmlns:a16="http://schemas.microsoft.com/office/drawing/2014/main" id="{CCDE7E01-D89E-0D78-AB6F-2FC534A43AD2}"/>
                </a:ext>
              </a:extLst>
            </p:cNvPr>
            <p:cNvSpPr/>
            <p:nvPr/>
          </p:nvSpPr>
          <p:spPr>
            <a:xfrm flipV="1">
              <a:off x="68779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6" name="Oval 1865">
              <a:extLst>
                <a:ext uri="{FF2B5EF4-FFF2-40B4-BE49-F238E27FC236}">
                  <a16:creationId xmlns:a16="http://schemas.microsoft.com/office/drawing/2014/main" id="{05FDCC81-889E-7EB2-A2D4-DC62DAC74C9D}"/>
                </a:ext>
              </a:extLst>
            </p:cNvPr>
            <p:cNvSpPr/>
            <p:nvPr/>
          </p:nvSpPr>
          <p:spPr>
            <a:xfrm flipV="1">
              <a:off x="687796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7" name="Oval 1866">
              <a:extLst>
                <a:ext uri="{FF2B5EF4-FFF2-40B4-BE49-F238E27FC236}">
                  <a16:creationId xmlns:a16="http://schemas.microsoft.com/office/drawing/2014/main" id="{92360F52-A692-43E6-7092-33F5A8DF37F4}"/>
                </a:ext>
              </a:extLst>
            </p:cNvPr>
            <p:cNvSpPr/>
            <p:nvPr/>
          </p:nvSpPr>
          <p:spPr>
            <a:xfrm flipV="1">
              <a:off x="67332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8" name="Oval 1867">
              <a:extLst>
                <a:ext uri="{FF2B5EF4-FFF2-40B4-BE49-F238E27FC236}">
                  <a16:creationId xmlns:a16="http://schemas.microsoft.com/office/drawing/2014/main" id="{48FEB511-3813-64CE-8E3A-D33BEB0ECA31}"/>
                </a:ext>
              </a:extLst>
            </p:cNvPr>
            <p:cNvSpPr/>
            <p:nvPr/>
          </p:nvSpPr>
          <p:spPr>
            <a:xfrm flipV="1">
              <a:off x="673322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9" name="Oval 1868">
              <a:extLst>
                <a:ext uri="{FF2B5EF4-FFF2-40B4-BE49-F238E27FC236}">
                  <a16:creationId xmlns:a16="http://schemas.microsoft.com/office/drawing/2014/main" id="{94AEFA0E-ABC4-ABD8-4232-9FFEB1C0902E}"/>
                </a:ext>
              </a:extLst>
            </p:cNvPr>
            <p:cNvSpPr/>
            <p:nvPr/>
          </p:nvSpPr>
          <p:spPr>
            <a:xfrm flipV="1">
              <a:off x="673322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0" name="Oval 1869">
              <a:extLst>
                <a:ext uri="{FF2B5EF4-FFF2-40B4-BE49-F238E27FC236}">
                  <a16:creationId xmlns:a16="http://schemas.microsoft.com/office/drawing/2014/main" id="{5D45E8D8-083D-FA64-852C-D81F79F5BE39}"/>
                </a:ext>
              </a:extLst>
            </p:cNvPr>
            <p:cNvSpPr/>
            <p:nvPr/>
          </p:nvSpPr>
          <p:spPr>
            <a:xfrm flipV="1">
              <a:off x="67332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1" name="Oval 1870">
              <a:extLst>
                <a:ext uri="{FF2B5EF4-FFF2-40B4-BE49-F238E27FC236}">
                  <a16:creationId xmlns:a16="http://schemas.microsoft.com/office/drawing/2014/main" id="{D84F4E2D-9AFF-AAF8-62DC-10D7B23C0C0B}"/>
                </a:ext>
              </a:extLst>
            </p:cNvPr>
            <p:cNvSpPr/>
            <p:nvPr/>
          </p:nvSpPr>
          <p:spPr>
            <a:xfrm flipV="1">
              <a:off x="673322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2" name="Oval 1871">
              <a:extLst>
                <a:ext uri="{FF2B5EF4-FFF2-40B4-BE49-F238E27FC236}">
                  <a16:creationId xmlns:a16="http://schemas.microsoft.com/office/drawing/2014/main" id="{E909AE81-F531-86A7-D99B-82469768DB08}"/>
                </a:ext>
              </a:extLst>
            </p:cNvPr>
            <p:cNvSpPr/>
            <p:nvPr/>
          </p:nvSpPr>
          <p:spPr>
            <a:xfrm flipV="1">
              <a:off x="658848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3" name="Oval 1872">
              <a:extLst>
                <a:ext uri="{FF2B5EF4-FFF2-40B4-BE49-F238E27FC236}">
                  <a16:creationId xmlns:a16="http://schemas.microsoft.com/office/drawing/2014/main" id="{67F66FCB-3627-3850-3AC7-5F68EDF55F6B}"/>
                </a:ext>
              </a:extLst>
            </p:cNvPr>
            <p:cNvSpPr/>
            <p:nvPr/>
          </p:nvSpPr>
          <p:spPr>
            <a:xfrm flipV="1">
              <a:off x="65884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4" name="Oval 1873">
              <a:extLst>
                <a:ext uri="{FF2B5EF4-FFF2-40B4-BE49-F238E27FC236}">
                  <a16:creationId xmlns:a16="http://schemas.microsoft.com/office/drawing/2014/main" id="{AA9C2139-66DB-08A6-D0D6-DEEED645F0C0}"/>
                </a:ext>
              </a:extLst>
            </p:cNvPr>
            <p:cNvSpPr/>
            <p:nvPr/>
          </p:nvSpPr>
          <p:spPr>
            <a:xfrm flipV="1">
              <a:off x="65884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5" name="Oval 1874">
              <a:extLst>
                <a:ext uri="{FF2B5EF4-FFF2-40B4-BE49-F238E27FC236}">
                  <a16:creationId xmlns:a16="http://schemas.microsoft.com/office/drawing/2014/main" id="{9E7598B1-639F-DC53-2322-6F2B9B6CA6CD}"/>
                </a:ext>
              </a:extLst>
            </p:cNvPr>
            <p:cNvSpPr/>
            <p:nvPr/>
          </p:nvSpPr>
          <p:spPr>
            <a:xfrm flipV="1">
              <a:off x="658848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6" name="Oval 1875">
              <a:extLst>
                <a:ext uri="{FF2B5EF4-FFF2-40B4-BE49-F238E27FC236}">
                  <a16:creationId xmlns:a16="http://schemas.microsoft.com/office/drawing/2014/main" id="{0A93EECF-FF08-4269-2C3C-CC159FE6868F}"/>
                </a:ext>
              </a:extLst>
            </p:cNvPr>
            <p:cNvSpPr/>
            <p:nvPr/>
          </p:nvSpPr>
          <p:spPr>
            <a:xfrm flipV="1">
              <a:off x="65884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7" name="Oval 1876">
              <a:extLst>
                <a:ext uri="{FF2B5EF4-FFF2-40B4-BE49-F238E27FC236}">
                  <a16:creationId xmlns:a16="http://schemas.microsoft.com/office/drawing/2014/main" id="{91035B74-81F3-35A8-8DD3-2565737672AB}"/>
                </a:ext>
              </a:extLst>
            </p:cNvPr>
            <p:cNvSpPr/>
            <p:nvPr/>
          </p:nvSpPr>
          <p:spPr>
            <a:xfrm flipV="1">
              <a:off x="658848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8" name="Oval 1877">
              <a:extLst>
                <a:ext uri="{FF2B5EF4-FFF2-40B4-BE49-F238E27FC236}">
                  <a16:creationId xmlns:a16="http://schemas.microsoft.com/office/drawing/2014/main" id="{2C8503D5-8CF8-C50A-1684-14A4C008A5AB}"/>
                </a:ext>
              </a:extLst>
            </p:cNvPr>
            <p:cNvSpPr/>
            <p:nvPr/>
          </p:nvSpPr>
          <p:spPr>
            <a:xfrm flipV="1">
              <a:off x="644374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9" name="Oval 1878">
              <a:extLst>
                <a:ext uri="{FF2B5EF4-FFF2-40B4-BE49-F238E27FC236}">
                  <a16:creationId xmlns:a16="http://schemas.microsoft.com/office/drawing/2014/main" id="{7FA8DE43-F151-A5DA-D5F5-FAC84CDE46FC}"/>
                </a:ext>
              </a:extLst>
            </p:cNvPr>
            <p:cNvSpPr/>
            <p:nvPr/>
          </p:nvSpPr>
          <p:spPr>
            <a:xfrm flipV="1">
              <a:off x="64437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0" name="Oval 1879">
              <a:extLst>
                <a:ext uri="{FF2B5EF4-FFF2-40B4-BE49-F238E27FC236}">
                  <a16:creationId xmlns:a16="http://schemas.microsoft.com/office/drawing/2014/main" id="{36976125-1A3F-B6D5-131B-D65F7E753712}"/>
                </a:ext>
              </a:extLst>
            </p:cNvPr>
            <p:cNvSpPr/>
            <p:nvPr/>
          </p:nvSpPr>
          <p:spPr>
            <a:xfrm flipV="1">
              <a:off x="644374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1" name="Oval 1880">
              <a:extLst>
                <a:ext uri="{FF2B5EF4-FFF2-40B4-BE49-F238E27FC236}">
                  <a16:creationId xmlns:a16="http://schemas.microsoft.com/office/drawing/2014/main" id="{33C72186-43AE-668C-8CD8-22EAC7E5A0C9}"/>
                </a:ext>
              </a:extLst>
            </p:cNvPr>
            <p:cNvSpPr/>
            <p:nvPr/>
          </p:nvSpPr>
          <p:spPr>
            <a:xfrm flipV="1">
              <a:off x="644374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2" name="Oval 1881">
              <a:extLst>
                <a:ext uri="{FF2B5EF4-FFF2-40B4-BE49-F238E27FC236}">
                  <a16:creationId xmlns:a16="http://schemas.microsoft.com/office/drawing/2014/main" id="{D2C62F1C-BBC6-F22F-F0F7-5325C7A18A13}"/>
                </a:ext>
              </a:extLst>
            </p:cNvPr>
            <p:cNvSpPr/>
            <p:nvPr/>
          </p:nvSpPr>
          <p:spPr>
            <a:xfrm flipV="1">
              <a:off x="644374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3" name="Oval 1882">
              <a:extLst>
                <a:ext uri="{FF2B5EF4-FFF2-40B4-BE49-F238E27FC236}">
                  <a16:creationId xmlns:a16="http://schemas.microsoft.com/office/drawing/2014/main" id="{AF661A14-18BD-6273-1EC2-07C5BA762518}"/>
                </a:ext>
              </a:extLst>
            </p:cNvPr>
            <p:cNvSpPr/>
            <p:nvPr/>
          </p:nvSpPr>
          <p:spPr>
            <a:xfrm flipV="1">
              <a:off x="64437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4" name="Oval 1883">
              <a:extLst>
                <a:ext uri="{FF2B5EF4-FFF2-40B4-BE49-F238E27FC236}">
                  <a16:creationId xmlns:a16="http://schemas.microsoft.com/office/drawing/2014/main" id="{A92C5658-9A39-6DC1-ED27-78FB1CF38343}"/>
                </a:ext>
              </a:extLst>
            </p:cNvPr>
            <p:cNvSpPr/>
            <p:nvPr/>
          </p:nvSpPr>
          <p:spPr>
            <a:xfrm flipV="1">
              <a:off x="629900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5" name="Oval 1884">
              <a:extLst>
                <a:ext uri="{FF2B5EF4-FFF2-40B4-BE49-F238E27FC236}">
                  <a16:creationId xmlns:a16="http://schemas.microsoft.com/office/drawing/2014/main" id="{8E9D9F32-4968-7FE4-411C-28FFC8DCA146}"/>
                </a:ext>
              </a:extLst>
            </p:cNvPr>
            <p:cNvSpPr/>
            <p:nvPr/>
          </p:nvSpPr>
          <p:spPr>
            <a:xfrm flipV="1">
              <a:off x="62990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6" name="Oval 1885">
              <a:extLst>
                <a:ext uri="{FF2B5EF4-FFF2-40B4-BE49-F238E27FC236}">
                  <a16:creationId xmlns:a16="http://schemas.microsoft.com/office/drawing/2014/main" id="{A553884A-E187-86F6-5FE9-709613BB2AB4}"/>
                </a:ext>
              </a:extLst>
            </p:cNvPr>
            <p:cNvSpPr/>
            <p:nvPr/>
          </p:nvSpPr>
          <p:spPr>
            <a:xfrm flipV="1">
              <a:off x="629900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7" name="Oval 1886">
              <a:extLst>
                <a:ext uri="{FF2B5EF4-FFF2-40B4-BE49-F238E27FC236}">
                  <a16:creationId xmlns:a16="http://schemas.microsoft.com/office/drawing/2014/main" id="{DA0BA6F1-7A30-256A-F82C-FA9AB3DC7B20}"/>
                </a:ext>
              </a:extLst>
            </p:cNvPr>
            <p:cNvSpPr/>
            <p:nvPr/>
          </p:nvSpPr>
          <p:spPr>
            <a:xfrm flipV="1">
              <a:off x="629900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8" name="Oval 1887">
              <a:extLst>
                <a:ext uri="{FF2B5EF4-FFF2-40B4-BE49-F238E27FC236}">
                  <a16:creationId xmlns:a16="http://schemas.microsoft.com/office/drawing/2014/main" id="{2A783F33-B68A-2562-E9E2-23EDFBEA3F06}"/>
                </a:ext>
              </a:extLst>
            </p:cNvPr>
            <p:cNvSpPr/>
            <p:nvPr/>
          </p:nvSpPr>
          <p:spPr>
            <a:xfrm flipV="1">
              <a:off x="629900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9" name="Oval 1888">
              <a:extLst>
                <a:ext uri="{FF2B5EF4-FFF2-40B4-BE49-F238E27FC236}">
                  <a16:creationId xmlns:a16="http://schemas.microsoft.com/office/drawing/2014/main" id="{6A9C0CEA-6480-FD3B-2700-606852685F76}"/>
                </a:ext>
              </a:extLst>
            </p:cNvPr>
            <p:cNvSpPr/>
            <p:nvPr/>
          </p:nvSpPr>
          <p:spPr>
            <a:xfrm flipV="1">
              <a:off x="62990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0" name="Oval 1889">
              <a:extLst>
                <a:ext uri="{FF2B5EF4-FFF2-40B4-BE49-F238E27FC236}">
                  <a16:creationId xmlns:a16="http://schemas.microsoft.com/office/drawing/2014/main" id="{46EF6A42-7E84-6803-09AC-90A1CD7E94ED}"/>
                </a:ext>
              </a:extLst>
            </p:cNvPr>
            <p:cNvSpPr/>
            <p:nvPr/>
          </p:nvSpPr>
          <p:spPr>
            <a:xfrm flipV="1">
              <a:off x="615426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1" name="Oval 1890">
              <a:extLst>
                <a:ext uri="{FF2B5EF4-FFF2-40B4-BE49-F238E27FC236}">
                  <a16:creationId xmlns:a16="http://schemas.microsoft.com/office/drawing/2014/main" id="{99903E32-1D4D-B563-4D49-868FC6FA18AC}"/>
                </a:ext>
              </a:extLst>
            </p:cNvPr>
            <p:cNvSpPr/>
            <p:nvPr/>
          </p:nvSpPr>
          <p:spPr>
            <a:xfrm flipV="1">
              <a:off x="615426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2" name="Oval 1891">
              <a:extLst>
                <a:ext uri="{FF2B5EF4-FFF2-40B4-BE49-F238E27FC236}">
                  <a16:creationId xmlns:a16="http://schemas.microsoft.com/office/drawing/2014/main" id="{72EB11A5-B009-3533-26E8-79E36447A319}"/>
                </a:ext>
              </a:extLst>
            </p:cNvPr>
            <p:cNvSpPr/>
            <p:nvPr/>
          </p:nvSpPr>
          <p:spPr>
            <a:xfrm flipV="1">
              <a:off x="615426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3" name="Oval 1892">
              <a:extLst>
                <a:ext uri="{FF2B5EF4-FFF2-40B4-BE49-F238E27FC236}">
                  <a16:creationId xmlns:a16="http://schemas.microsoft.com/office/drawing/2014/main" id="{01635E78-B4A7-347B-5BF1-BC4855C5F1C4}"/>
                </a:ext>
              </a:extLst>
            </p:cNvPr>
            <p:cNvSpPr/>
            <p:nvPr/>
          </p:nvSpPr>
          <p:spPr>
            <a:xfrm flipV="1">
              <a:off x="61542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4" name="Oval 1893">
              <a:extLst>
                <a:ext uri="{FF2B5EF4-FFF2-40B4-BE49-F238E27FC236}">
                  <a16:creationId xmlns:a16="http://schemas.microsoft.com/office/drawing/2014/main" id="{9A7ADCFD-3AB7-1C19-1B3C-90C648EC1EA2}"/>
                </a:ext>
              </a:extLst>
            </p:cNvPr>
            <p:cNvSpPr/>
            <p:nvPr/>
          </p:nvSpPr>
          <p:spPr>
            <a:xfrm flipV="1">
              <a:off x="60095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5" name="Oval 1894">
              <a:extLst>
                <a:ext uri="{FF2B5EF4-FFF2-40B4-BE49-F238E27FC236}">
                  <a16:creationId xmlns:a16="http://schemas.microsoft.com/office/drawing/2014/main" id="{CFE651A8-1316-3027-0D42-C8776C24C008}"/>
                </a:ext>
              </a:extLst>
            </p:cNvPr>
            <p:cNvSpPr/>
            <p:nvPr/>
          </p:nvSpPr>
          <p:spPr>
            <a:xfrm flipV="1">
              <a:off x="600952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6" name="Oval 1895">
              <a:extLst>
                <a:ext uri="{FF2B5EF4-FFF2-40B4-BE49-F238E27FC236}">
                  <a16:creationId xmlns:a16="http://schemas.microsoft.com/office/drawing/2014/main" id="{B8FE2DC6-8E2B-52CF-93C9-858EC5E84150}"/>
                </a:ext>
              </a:extLst>
            </p:cNvPr>
            <p:cNvSpPr/>
            <p:nvPr/>
          </p:nvSpPr>
          <p:spPr>
            <a:xfrm flipV="1">
              <a:off x="60095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7" name="Oval 1896">
              <a:extLst>
                <a:ext uri="{FF2B5EF4-FFF2-40B4-BE49-F238E27FC236}">
                  <a16:creationId xmlns:a16="http://schemas.microsoft.com/office/drawing/2014/main" id="{4C26A152-ED38-9C85-6A88-24508EF06070}"/>
                </a:ext>
              </a:extLst>
            </p:cNvPr>
            <p:cNvSpPr/>
            <p:nvPr/>
          </p:nvSpPr>
          <p:spPr>
            <a:xfrm flipV="1">
              <a:off x="60095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8" name="Oval 1897">
              <a:extLst>
                <a:ext uri="{FF2B5EF4-FFF2-40B4-BE49-F238E27FC236}">
                  <a16:creationId xmlns:a16="http://schemas.microsoft.com/office/drawing/2014/main" id="{53E677F7-164A-858F-26BC-BDE3B6487027}"/>
                </a:ext>
              </a:extLst>
            </p:cNvPr>
            <p:cNvSpPr/>
            <p:nvPr/>
          </p:nvSpPr>
          <p:spPr>
            <a:xfrm flipV="1">
              <a:off x="58647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9" name="Oval 1898">
              <a:extLst>
                <a:ext uri="{FF2B5EF4-FFF2-40B4-BE49-F238E27FC236}">
                  <a16:creationId xmlns:a16="http://schemas.microsoft.com/office/drawing/2014/main" id="{ACB6F1C2-06EE-B898-3569-AB7504C841E1}"/>
                </a:ext>
              </a:extLst>
            </p:cNvPr>
            <p:cNvSpPr/>
            <p:nvPr/>
          </p:nvSpPr>
          <p:spPr>
            <a:xfrm flipV="1">
              <a:off x="58647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0" name="Oval 1899">
              <a:extLst>
                <a:ext uri="{FF2B5EF4-FFF2-40B4-BE49-F238E27FC236}">
                  <a16:creationId xmlns:a16="http://schemas.microsoft.com/office/drawing/2014/main" id="{319C67B2-CEF2-5002-42B5-13A314874E87}"/>
                </a:ext>
              </a:extLst>
            </p:cNvPr>
            <p:cNvSpPr/>
            <p:nvPr/>
          </p:nvSpPr>
          <p:spPr>
            <a:xfrm flipV="1">
              <a:off x="5864785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1" name="Oval 1900">
              <a:extLst>
                <a:ext uri="{FF2B5EF4-FFF2-40B4-BE49-F238E27FC236}">
                  <a16:creationId xmlns:a16="http://schemas.microsoft.com/office/drawing/2014/main" id="{EEA09A43-DE69-6A13-C482-ECB8156BCC07}"/>
                </a:ext>
              </a:extLst>
            </p:cNvPr>
            <p:cNvSpPr/>
            <p:nvPr/>
          </p:nvSpPr>
          <p:spPr>
            <a:xfrm flipV="1">
              <a:off x="586478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2" name="Oval 1901">
              <a:extLst>
                <a:ext uri="{FF2B5EF4-FFF2-40B4-BE49-F238E27FC236}">
                  <a16:creationId xmlns:a16="http://schemas.microsoft.com/office/drawing/2014/main" id="{8E30B454-9714-6ED8-55C2-97ADE17BA7C9}"/>
                </a:ext>
              </a:extLst>
            </p:cNvPr>
            <p:cNvSpPr/>
            <p:nvPr/>
          </p:nvSpPr>
          <p:spPr>
            <a:xfrm flipV="1">
              <a:off x="57200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3" name="Oval 1902">
              <a:extLst>
                <a:ext uri="{FF2B5EF4-FFF2-40B4-BE49-F238E27FC236}">
                  <a16:creationId xmlns:a16="http://schemas.microsoft.com/office/drawing/2014/main" id="{6BF4FCDB-7B85-4CA9-AE0E-0758138EA484}"/>
                </a:ext>
              </a:extLst>
            </p:cNvPr>
            <p:cNvSpPr/>
            <p:nvPr/>
          </p:nvSpPr>
          <p:spPr>
            <a:xfrm flipV="1">
              <a:off x="55753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4" name="Oval 1903">
              <a:extLst>
                <a:ext uri="{FF2B5EF4-FFF2-40B4-BE49-F238E27FC236}">
                  <a16:creationId xmlns:a16="http://schemas.microsoft.com/office/drawing/2014/main" id="{AE9DD54D-579D-B74E-792E-58315766C7A0}"/>
                </a:ext>
              </a:extLst>
            </p:cNvPr>
            <p:cNvSpPr/>
            <p:nvPr/>
          </p:nvSpPr>
          <p:spPr>
            <a:xfrm flipV="1">
              <a:off x="54305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5" name="Oval 1904">
              <a:extLst>
                <a:ext uri="{FF2B5EF4-FFF2-40B4-BE49-F238E27FC236}">
                  <a16:creationId xmlns:a16="http://schemas.microsoft.com/office/drawing/2014/main" id="{CCD8003B-A71B-AE6B-4881-8C11A1B9357E}"/>
                </a:ext>
              </a:extLst>
            </p:cNvPr>
            <p:cNvSpPr/>
            <p:nvPr/>
          </p:nvSpPr>
          <p:spPr>
            <a:xfrm flipV="1">
              <a:off x="52858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6" name="Oval 1905">
              <a:extLst>
                <a:ext uri="{FF2B5EF4-FFF2-40B4-BE49-F238E27FC236}">
                  <a16:creationId xmlns:a16="http://schemas.microsoft.com/office/drawing/2014/main" id="{8B7F0D8C-52C7-E86A-1BB5-D13E737E1327}"/>
                </a:ext>
              </a:extLst>
            </p:cNvPr>
            <p:cNvSpPr/>
            <p:nvPr/>
          </p:nvSpPr>
          <p:spPr>
            <a:xfrm flipV="1">
              <a:off x="51410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7" name="Oval 1906">
              <a:extLst>
                <a:ext uri="{FF2B5EF4-FFF2-40B4-BE49-F238E27FC236}">
                  <a16:creationId xmlns:a16="http://schemas.microsoft.com/office/drawing/2014/main" id="{EDDC84E8-3290-AA61-B461-2FE8D5E7096F}"/>
                </a:ext>
              </a:extLst>
            </p:cNvPr>
            <p:cNvSpPr/>
            <p:nvPr/>
          </p:nvSpPr>
          <p:spPr>
            <a:xfrm flipV="1">
              <a:off x="51410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8" name="Oval 1907">
              <a:extLst>
                <a:ext uri="{FF2B5EF4-FFF2-40B4-BE49-F238E27FC236}">
                  <a16:creationId xmlns:a16="http://schemas.microsoft.com/office/drawing/2014/main" id="{B53D40CE-6762-4365-DC5D-98363DC43EC6}"/>
                </a:ext>
              </a:extLst>
            </p:cNvPr>
            <p:cNvSpPr/>
            <p:nvPr/>
          </p:nvSpPr>
          <p:spPr>
            <a:xfrm flipV="1">
              <a:off x="7601656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9" name="Oval 1908">
              <a:extLst>
                <a:ext uri="{FF2B5EF4-FFF2-40B4-BE49-F238E27FC236}">
                  <a16:creationId xmlns:a16="http://schemas.microsoft.com/office/drawing/2014/main" id="{BDE4D147-205D-2672-3172-EDA72C9554FC}"/>
                </a:ext>
              </a:extLst>
            </p:cNvPr>
            <p:cNvSpPr/>
            <p:nvPr/>
          </p:nvSpPr>
          <p:spPr>
            <a:xfrm flipV="1">
              <a:off x="7601656" y="46209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0" name="Oval 1909">
              <a:extLst>
                <a:ext uri="{FF2B5EF4-FFF2-40B4-BE49-F238E27FC236}">
                  <a16:creationId xmlns:a16="http://schemas.microsoft.com/office/drawing/2014/main" id="{3423DADC-2839-0FE6-94F4-7D582CB99F29}"/>
                </a:ext>
              </a:extLst>
            </p:cNvPr>
            <p:cNvSpPr/>
            <p:nvPr/>
          </p:nvSpPr>
          <p:spPr>
            <a:xfrm flipV="1">
              <a:off x="7601656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1" name="Oval 1910">
              <a:extLst>
                <a:ext uri="{FF2B5EF4-FFF2-40B4-BE49-F238E27FC236}">
                  <a16:creationId xmlns:a16="http://schemas.microsoft.com/office/drawing/2014/main" id="{9960130A-8908-A18F-8688-33780E79037B}"/>
                </a:ext>
              </a:extLst>
            </p:cNvPr>
            <p:cNvSpPr/>
            <p:nvPr/>
          </p:nvSpPr>
          <p:spPr>
            <a:xfrm flipV="1">
              <a:off x="6148576" y="258092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2" name="Oval 1911">
              <a:extLst>
                <a:ext uri="{FF2B5EF4-FFF2-40B4-BE49-F238E27FC236}">
                  <a16:creationId xmlns:a16="http://schemas.microsoft.com/office/drawing/2014/main" id="{4A59C9D1-3ECB-FAB1-8824-8C6405C9DCC4}"/>
                </a:ext>
              </a:extLst>
            </p:cNvPr>
            <p:cNvSpPr/>
            <p:nvPr/>
          </p:nvSpPr>
          <p:spPr>
            <a:xfrm flipV="1">
              <a:off x="6733225" y="35992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3" name="Oval 1912">
              <a:extLst>
                <a:ext uri="{FF2B5EF4-FFF2-40B4-BE49-F238E27FC236}">
                  <a16:creationId xmlns:a16="http://schemas.microsoft.com/office/drawing/2014/main" id="{278387EF-A36C-A26A-4453-A5DB7F16A882}"/>
                </a:ext>
              </a:extLst>
            </p:cNvPr>
            <p:cNvSpPr/>
            <p:nvPr/>
          </p:nvSpPr>
          <p:spPr>
            <a:xfrm flipV="1">
              <a:off x="6733225" y="374474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4" name="Oval 1913">
              <a:extLst>
                <a:ext uri="{FF2B5EF4-FFF2-40B4-BE49-F238E27FC236}">
                  <a16:creationId xmlns:a16="http://schemas.microsoft.com/office/drawing/2014/main" id="{21AADA81-C3A1-C937-D2AE-9494076D1DD3}"/>
                </a:ext>
              </a:extLst>
            </p:cNvPr>
            <p:cNvSpPr/>
            <p:nvPr/>
          </p:nvSpPr>
          <p:spPr>
            <a:xfrm flipV="1">
              <a:off x="7601656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5" name="Oval 1914">
              <a:extLst>
                <a:ext uri="{FF2B5EF4-FFF2-40B4-BE49-F238E27FC236}">
                  <a16:creationId xmlns:a16="http://schemas.microsoft.com/office/drawing/2014/main" id="{444D749D-A35F-FBD3-916E-7DCA45CA7BD7}"/>
                </a:ext>
              </a:extLst>
            </p:cNvPr>
            <p:cNvSpPr/>
            <p:nvPr/>
          </p:nvSpPr>
          <p:spPr>
            <a:xfrm flipV="1">
              <a:off x="7601656" y="44754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6" name="Oval 1915">
              <a:extLst>
                <a:ext uri="{FF2B5EF4-FFF2-40B4-BE49-F238E27FC236}">
                  <a16:creationId xmlns:a16="http://schemas.microsoft.com/office/drawing/2014/main" id="{4C6AA48C-6509-4C30-D18D-F45922299083}"/>
                </a:ext>
              </a:extLst>
            </p:cNvPr>
            <p:cNvSpPr/>
            <p:nvPr/>
          </p:nvSpPr>
          <p:spPr>
            <a:xfrm flipV="1">
              <a:off x="7161756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7" name="Oval 1916">
              <a:extLst>
                <a:ext uri="{FF2B5EF4-FFF2-40B4-BE49-F238E27FC236}">
                  <a16:creationId xmlns:a16="http://schemas.microsoft.com/office/drawing/2014/main" id="{95560570-7F70-5A52-7229-99A7CD8DAC02}"/>
                </a:ext>
              </a:extLst>
            </p:cNvPr>
            <p:cNvSpPr/>
            <p:nvPr/>
          </p:nvSpPr>
          <p:spPr>
            <a:xfrm flipV="1">
              <a:off x="7601656" y="49085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8" name="Oval 1917">
              <a:extLst>
                <a:ext uri="{FF2B5EF4-FFF2-40B4-BE49-F238E27FC236}">
                  <a16:creationId xmlns:a16="http://schemas.microsoft.com/office/drawing/2014/main" id="{A6B5F7AC-35E3-BA5F-EABC-5540AE2F996B}"/>
                </a:ext>
              </a:extLst>
            </p:cNvPr>
            <p:cNvSpPr/>
            <p:nvPr/>
          </p:nvSpPr>
          <p:spPr>
            <a:xfrm flipV="1">
              <a:off x="658469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9" name="Oval 1918">
              <a:extLst>
                <a:ext uri="{FF2B5EF4-FFF2-40B4-BE49-F238E27FC236}">
                  <a16:creationId xmlns:a16="http://schemas.microsoft.com/office/drawing/2014/main" id="{78A25C3E-4A83-E610-18B0-2FA338C4CC12}"/>
                </a:ext>
              </a:extLst>
            </p:cNvPr>
            <p:cNvSpPr/>
            <p:nvPr/>
          </p:nvSpPr>
          <p:spPr>
            <a:xfrm flipV="1">
              <a:off x="643995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0" name="Oval 1919">
              <a:extLst>
                <a:ext uri="{FF2B5EF4-FFF2-40B4-BE49-F238E27FC236}">
                  <a16:creationId xmlns:a16="http://schemas.microsoft.com/office/drawing/2014/main" id="{4958A877-84C9-AFBF-9E2C-E42D47852DEA}"/>
                </a:ext>
              </a:extLst>
            </p:cNvPr>
            <p:cNvSpPr/>
            <p:nvPr/>
          </p:nvSpPr>
          <p:spPr>
            <a:xfrm flipV="1">
              <a:off x="7168393" y="28801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1" name="Oval 1920">
              <a:extLst>
                <a:ext uri="{FF2B5EF4-FFF2-40B4-BE49-F238E27FC236}">
                  <a16:creationId xmlns:a16="http://schemas.microsoft.com/office/drawing/2014/main" id="{8A0D07D2-BE7C-909D-5123-3F9FD8F82C28}"/>
                </a:ext>
              </a:extLst>
            </p:cNvPr>
            <p:cNvSpPr/>
            <p:nvPr/>
          </p:nvSpPr>
          <p:spPr>
            <a:xfrm flipV="1">
              <a:off x="615805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2" name="Oval 1921">
              <a:extLst>
                <a:ext uri="{FF2B5EF4-FFF2-40B4-BE49-F238E27FC236}">
                  <a16:creationId xmlns:a16="http://schemas.microsoft.com/office/drawing/2014/main" id="{A55857E6-C9BC-43F7-5134-349DE399D7E4}"/>
                </a:ext>
              </a:extLst>
            </p:cNvPr>
            <p:cNvSpPr/>
            <p:nvPr/>
          </p:nvSpPr>
          <p:spPr>
            <a:xfrm flipV="1">
              <a:off x="601331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3" name="Oval 1922">
              <a:extLst>
                <a:ext uri="{FF2B5EF4-FFF2-40B4-BE49-F238E27FC236}">
                  <a16:creationId xmlns:a16="http://schemas.microsoft.com/office/drawing/2014/main" id="{3FD909A8-9124-8AAE-4BCD-3EE0BD64412C}"/>
                </a:ext>
              </a:extLst>
            </p:cNvPr>
            <p:cNvSpPr/>
            <p:nvPr/>
          </p:nvSpPr>
          <p:spPr>
            <a:xfrm flipV="1">
              <a:off x="61523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4" name="Oval 1923">
              <a:extLst>
                <a:ext uri="{FF2B5EF4-FFF2-40B4-BE49-F238E27FC236}">
                  <a16:creationId xmlns:a16="http://schemas.microsoft.com/office/drawing/2014/main" id="{B9D21FB8-A86E-01C3-9119-382AA240CD37}"/>
                </a:ext>
              </a:extLst>
            </p:cNvPr>
            <p:cNvSpPr/>
            <p:nvPr/>
          </p:nvSpPr>
          <p:spPr>
            <a:xfrm flipV="1">
              <a:off x="60076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5" name="Oval 1924">
              <a:extLst>
                <a:ext uri="{FF2B5EF4-FFF2-40B4-BE49-F238E27FC236}">
                  <a16:creationId xmlns:a16="http://schemas.microsoft.com/office/drawing/2014/main" id="{84C50E3A-24AF-7A3B-5288-B73D3D8CE945}"/>
                </a:ext>
              </a:extLst>
            </p:cNvPr>
            <p:cNvSpPr/>
            <p:nvPr/>
          </p:nvSpPr>
          <p:spPr>
            <a:xfrm flipV="1">
              <a:off x="586288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6" name="Oval 1925">
              <a:extLst>
                <a:ext uri="{FF2B5EF4-FFF2-40B4-BE49-F238E27FC236}">
                  <a16:creationId xmlns:a16="http://schemas.microsoft.com/office/drawing/2014/main" id="{CDCC4424-4A68-0D62-89E1-6CC380FF0746}"/>
                </a:ext>
              </a:extLst>
            </p:cNvPr>
            <p:cNvSpPr/>
            <p:nvPr/>
          </p:nvSpPr>
          <p:spPr>
            <a:xfrm flipV="1">
              <a:off x="571814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7" name="Oval 1926">
              <a:extLst>
                <a:ext uri="{FF2B5EF4-FFF2-40B4-BE49-F238E27FC236}">
                  <a16:creationId xmlns:a16="http://schemas.microsoft.com/office/drawing/2014/main" id="{82536735-C0A9-E021-C4AA-289E145802B0}"/>
                </a:ext>
              </a:extLst>
            </p:cNvPr>
            <p:cNvSpPr/>
            <p:nvPr/>
          </p:nvSpPr>
          <p:spPr>
            <a:xfrm flipV="1">
              <a:off x="557340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8" name="Oval 1927">
              <a:extLst>
                <a:ext uri="{FF2B5EF4-FFF2-40B4-BE49-F238E27FC236}">
                  <a16:creationId xmlns:a16="http://schemas.microsoft.com/office/drawing/2014/main" id="{2C9DE008-9F3E-C3C6-5CFD-8F74FD94948E}"/>
                </a:ext>
              </a:extLst>
            </p:cNvPr>
            <p:cNvSpPr/>
            <p:nvPr/>
          </p:nvSpPr>
          <p:spPr>
            <a:xfrm flipV="1">
              <a:off x="54286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9" name="Oval 1928">
              <a:extLst>
                <a:ext uri="{FF2B5EF4-FFF2-40B4-BE49-F238E27FC236}">
                  <a16:creationId xmlns:a16="http://schemas.microsoft.com/office/drawing/2014/main" id="{F521F617-9082-1C8E-A4E7-70E7E7A1CB5D}"/>
                </a:ext>
              </a:extLst>
            </p:cNvPr>
            <p:cNvSpPr/>
            <p:nvPr/>
          </p:nvSpPr>
          <p:spPr>
            <a:xfrm flipV="1">
              <a:off x="52839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0" name="Oval 1929">
              <a:extLst>
                <a:ext uri="{FF2B5EF4-FFF2-40B4-BE49-F238E27FC236}">
                  <a16:creationId xmlns:a16="http://schemas.microsoft.com/office/drawing/2014/main" id="{68505437-1C16-7CAD-FFB4-4DC64CFCFF32}"/>
                </a:ext>
              </a:extLst>
            </p:cNvPr>
            <p:cNvSpPr/>
            <p:nvPr/>
          </p:nvSpPr>
          <p:spPr>
            <a:xfrm flipV="1">
              <a:off x="4989370" y="258756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1" name="Oval 1930">
              <a:extLst>
                <a:ext uri="{FF2B5EF4-FFF2-40B4-BE49-F238E27FC236}">
                  <a16:creationId xmlns:a16="http://schemas.microsoft.com/office/drawing/2014/main" id="{580657C1-AFB9-0B41-8ADE-8CFBE0002F99}"/>
                </a:ext>
              </a:extLst>
            </p:cNvPr>
            <p:cNvSpPr/>
            <p:nvPr/>
          </p:nvSpPr>
          <p:spPr>
            <a:xfrm flipV="1">
              <a:off x="4989234" y="2736358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2" name="Oval 1931">
              <a:extLst>
                <a:ext uri="{FF2B5EF4-FFF2-40B4-BE49-F238E27FC236}">
                  <a16:creationId xmlns:a16="http://schemas.microsoft.com/office/drawing/2014/main" id="{071E5104-A68E-5B78-EA20-5DDFE9161612}"/>
                </a:ext>
              </a:extLst>
            </p:cNvPr>
            <p:cNvSpPr/>
            <p:nvPr/>
          </p:nvSpPr>
          <p:spPr>
            <a:xfrm flipV="1">
              <a:off x="6730682" y="243003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3" name="Oval 1932">
              <a:extLst>
                <a:ext uri="{FF2B5EF4-FFF2-40B4-BE49-F238E27FC236}">
                  <a16:creationId xmlns:a16="http://schemas.microsoft.com/office/drawing/2014/main" id="{C46C41BC-7EAB-CBD7-7DD2-A535C4A63DA8}"/>
                </a:ext>
              </a:extLst>
            </p:cNvPr>
            <p:cNvSpPr/>
            <p:nvPr/>
          </p:nvSpPr>
          <p:spPr>
            <a:xfrm flipV="1">
              <a:off x="688425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4" name="Oval 1933">
              <a:extLst>
                <a:ext uri="{FF2B5EF4-FFF2-40B4-BE49-F238E27FC236}">
                  <a16:creationId xmlns:a16="http://schemas.microsoft.com/office/drawing/2014/main" id="{01850DB5-6355-3691-EE08-D346FD5A67B2}"/>
                </a:ext>
              </a:extLst>
            </p:cNvPr>
            <p:cNvSpPr/>
            <p:nvPr/>
          </p:nvSpPr>
          <p:spPr>
            <a:xfrm flipV="1">
              <a:off x="673951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5" name="Oval 1934">
              <a:extLst>
                <a:ext uri="{FF2B5EF4-FFF2-40B4-BE49-F238E27FC236}">
                  <a16:creationId xmlns:a16="http://schemas.microsoft.com/office/drawing/2014/main" id="{8D162EA0-B8D0-5A9B-2BE7-023262C19F24}"/>
                </a:ext>
              </a:extLst>
            </p:cNvPr>
            <p:cNvSpPr/>
            <p:nvPr/>
          </p:nvSpPr>
          <p:spPr>
            <a:xfrm flipV="1">
              <a:off x="659477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6" name="Oval 1935">
              <a:extLst>
                <a:ext uri="{FF2B5EF4-FFF2-40B4-BE49-F238E27FC236}">
                  <a16:creationId xmlns:a16="http://schemas.microsoft.com/office/drawing/2014/main" id="{901FE233-B5E5-E998-6CE9-76A6C91DA40A}"/>
                </a:ext>
              </a:extLst>
            </p:cNvPr>
            <p:cNvSpPr/>
            <p:nvPr/>
          </p:nvSpPr>
          <p:spPr>
            <a:xfrm flipV="1">
              <a:off x="645003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7" name="Oval 1936">
              <a:extLst>
                <a:ext uri="{FF2B5EF4-FFF2-40B4-BE49-F238E27FC236}">
                  <a16:creationId xmlns:a16="http://schemas.microsoft.com/office/drawing/2014/main" id="{D68C7558-BC47-2B24-7FDA-ED5034A54FAE}"/>
                </a:ext>
              </a:extLst>
            </p:cNvPr>
            <p:cNvSpPr/>
            <p:nvPr/>
          </p:nvSpPr>
          <p:spPr>
            <a:xfrm flipV="1">
              <a:off x="630529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8" name="Oval 1937">
              <a:extLst>
                <a:ext uri="{FF2B5EF4-FFF2-40B4-BE49-F238E27FC236}">
                  <a16:creationId xmlns:a16="http://schemas.microsoft.com/office/drawing/2014/main" id="{12539891-6A43-05D9-19A2-0F4EF132C41C}"/>
                </a:ext>
              </a:extLst>
            </p:cNvPr>
            <p:cNvSpPr/>
            <p:nvPr/>
          </p:nvSpPr>
          <p:spPr>
            <a:xfrm flipV="1">
              <a:off x="6884257" y="2442083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9" name="Oval 1938">
              <a:extLst>
                <a:ext uri="{FF2B5EF4-FFF2-40B4-BE49-F238E27FC236}">
                  <a16:creationId xmlns:a16="http://schemas.microsoft.com/office/drawing/2014/main" id="{F2608360-EBC4-A8E5-410D-72AA34269978}"/>
                </a:ext>
              </a:extLst>
            </p:cNvPr>
            <p:cNvSpPr/>
            <p:nvPr/>
          </p:nvSpPr>
          <p:spPr>
            <a:xfrm flipV="1">
              <a:off x="7029628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0" name="Oval 1939">
              <a:extLst>
                <a:ext uri="{FF2B5EF4-FFF2-40B4-BE49-F238E27FC236}">
                  <a16:creationId xmlns:a16="http://schemas.microsoft.com/office/drawing/2014/main" id="{3EDF93D6-F849-3BA6-226A-40815A60B5E5}"/>
                </a:ext>
              </a:extLst>
            </p:cNvPr>
            <p:cNvSpPr/>
            <p:nvPr/>
          </p:nvSpPr>
          <p:spPr>
            <a:xfrm flipV="1">
              <a:off x="5866366" y="243567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1" name="Oval 1940">
              <a:extLst>
                <a:ext uri="{FF2B5EF4-FFF2-40B4-BE49-F238E27FC236}">
                  <a16:creationId xmlns:a16="http://schemas.microsoft.com/office/drawing/2014/main" id="{B81C1041-6260-A24D-5050-09C2A9D1E553}"/>
                </a:ext>
              </a:extLst>
            </p:cNvPr>
            <p:cNvSpPr/>
            <p:nvPr/>
          </p:nvSpPr>
          <p:spPr>
            <a:xfrm flipV="1">
              <a:off x="5722833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2" name="Oval 1941">
              <a:extLst>
                <a:ext uri="{FF2B5EF4-FFF2-40B4-BE49-F238E27FC236}">
                  <a16:creationId xmlns:a16="http://schemas.microsoft.com/office/drawing/2014/main" id="{0AEC2F97-53EA-41F6-6847-E41891AC22D3}"/>
                </a:ext>
              </a:extLst>
            </p:cNvPr>
            <p:cNvSpPr/>
            <p:nvPr/>
          </p:nvSpPr>
          <p:spPr>
            <a:xfrm flipV="1">
              <a:off x="5568035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3" name="Oval 1942">
              <a:extLst>
                <a:ext uri="{FF2B5EF4-FFF2-40B4-BE49-F238E27FC236}">
                  <a16:creationId xmlns:a16="http://schemas.microsoft.com/office/drawing/2014/main" id="{81F2F944-E6CD-D52C-3F53-14DFA4FC7610}"/>
                </a:ext>
              </a:extLst>
            </p:cNvPr>
            <p:cNvSpPr/>
            <p:nvPr/>
          </p:nvSpPr>
          <p:spPr>
            <a:xfrm flipV="1">
              <a:off x="6305296" y="3744461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4" name="Oval 1943">
              <a:extLst>
                <a:ext uri="{FF2B5EF4-FFF2-40B4-BE49-F238E27FC236}">
                  <a16:creationId xmlns:a16="http://schemas.microsoft.com/office/drawing/2014/main" id="{4E42A3FA-DF04-59DE-ED9A-8BE97FFDBD0A}"/>
                </a:ext>
              </a:extLst>
            </p:cNvPr>
            <p:cNvSpPr/>
            <p:nvPr/>
          </p:nvSpPr>
          <p:spPr>
            <a:xfrm flipV="1">
              <a:off x="6180498" y="376389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5" name="Oval 1944">
              <a:extLst>
                <a:ext uri="{FF2B5EF4-FFF2-40B4-BE49-F238E27FC236}">
                  <a16:creationId xmlns:a16="http://schemas.microsoft.com/office/drawing/2014/main" id="{AC568625-A8AF-7D80-CFF2-BFE5605FD05C}"/>
                </a:ext>
              </a:extLst>
            </p:cNvPr>
            <p:cNvSpPr/>
            <p:nvPr/>
          </p:nvSpPr>
          <p:spPr>
            <a:xfrm flipV="1">
              <a:off x="6723141" y="389812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6" name="Oval 1945">
              <a:extLst>
                <a:ext uri="{FF2B5EF4-FFF2-40B4-BE49-F238E27FC236}">
                  <a16:creationId xmlns:a16="http://schemas.microsoft.com/office/drawing/2014/main" id="{A5AD3331-DE07-00D7-035E-787EFD3CFC3D}"/>
                </a:ext>
              </a:extLst>
            </p:cNvPr>
            <p:cNvSpPr/>
            <p:nvPr/>
          </p:nvSpPr>
          <p:spPr>
            <a:xfrm flipV="1">
              <a:off x="7303048" y="301404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7" name="Oval 1946">
              <a:extLst>
                <a:ext uri="{FF2B5EF4-FFF2-40B4-BE49-F238E27FC236}">
                  <a16:creationId xmlns:a16="http://schemas.microsoft.com/office/drawing/2014/main" id="{8221B2AA-8306-CFDE-990B-3D7B0CB2FB37}"/>
                </a:ext>
              </a:extLst>
            </p:cNvPr>
            <p:cNvSpPr/>
            <p:nvPr/>
          </p:nvSpPr>
          <p:spPr>
            <a:xfrm flipV="1">
              <a:off x="7750189" y="4613316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8" name="Oval 1947">
              <a:extLst>
                <a:ext uri="{FF2B5EF4-FFF2-40B4-BE49-F238E27FC236}">
                  <a16:creationId xmlns:a16="http://schemas.microsoft.com/office/drawing/2014/main" id="{55E6E515-F7AB-C03D-569E-BA50C55F0112}"/>
                </a:ext>
              </a:extLst>
            </p:cNvPr>
            <p:cNvSpPr/>
            <p:nvPr/>
          </p:nvSpPr>
          <p:spPr>
            <a:xfrm flipV="1">
              <a:off x="7741244" y="446839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9" name="Oval 1948">
              <a:extLst>
                <a:ext uri="{FF2B5EF4-FFF2-40B4-BE49-F238E27FC236}">
                  <a16:creationId xmlns:a16="http://schemas.microsoft.com/office/drawing/2014/main" id="{146E4FE4-9A3A-D531-E49C-B18389CDC01A}"/>
                </a:ext>
              </a:extLst>
            </p:cNvPr>
            <p:cNvSpPr/>
            <p:nvPr/>
          </p:nvSpPr>
          <p:spPr>
            <a:xfrm flipV="1">
              <a:off x="7308035" y="521393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50" name="Group 1949">
            <a:extLst>
              <a:ext uri="{FF2B5EF4-FFF2-40B4-BE49-F238E27FC236}">
                <a16:creationId xmlns:a16="http://schemas.microsoft.com/office/drawing/2014/main" id="{E94536A2-02F4-B233-8651-2335A03C61BD}"/>
              </a:ext>
            </a:extLst>
          </p:cNvPr>
          <p:cNvGrpSpPr/>
          <p:nvPr/>
        </p:nvGrpSpPr>
        <p:grpSpPr>
          <a:xfrm>
            <a:off x="941975" y="2577124"/>
            <a:ext cx="2909488" cy="2932693"/>
            <a:chOff x="4989234" y="2430035"/>
            <a:chExt cx="2909488" cy="2932693"/>
          </a:xfrm>
        </p:grpSpPr>
        <p:sp>
          <p:nvSpPr>
            <p:cNvPr id="1951" name="Oval 1950">
              <a:extLst>
                <a:ext uri="{FF2B5EF4-FFF2-40B4-BE49-F238E27FC236}">
                  <a16:creationId xmlns:a16="http://schemas.microsoft.com/office/drawing/2014/main" id="{7C0E718D-2113-B362-99C7-5C95D8D775CE}"/>
                </a:ext>
              </a:extLst>
            </p:cNvPr>
            <p:cNvSpPr/>
            <p:nvPr/>
          </p:nvSpPr>
          <p:spPr>
            <a:xfrm flipV="1">
              <a:off x="7173134" y="272806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2" name="Oval 1951">
              <a:extLst>
                <a:ext uri="{FF2B5EF4-FFF2-40B4-BE49-F238E27FC236}">
                  <a16:creationId xmlns:a16="http://schemas.microsoft.com/office/drawing/2014/main" id="{5DF37AB5-8F82-447A-C780-CEC75FFCA33F}"/>
                </a:ext>
              </a:extLst>
            </p:cNvPr>
            <p:cNvSpPr/>
            <p:nvPr/>
          </p:nvSpPr>
          <p:spPr>
            <a:xfrm flipV="1">
              <a:off x="745692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3" name="Oval 1952">
              <a:extLst>
                <a:ext uri="{FF2B5EF4-FFF2-40B4-BE49-F238E27FC236}">
                  <a16:creationId xmlns:a16="http://schemas.microsoft.com/office/drawing/2014/main" id="{7E3B00C3-AD6A-81D3-546B-4BC906A4DDB9}"/>
                </a:ext>
              </a:extLst>
            </p:cNvPr>
            <p:cNvSpPr/>
            <p:nvPr/>
          </p:nvSpPr>
          <p:spPr>
            <a:xfrm flipV="1">
              <a:off x="7456925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4" name="Oval 1953">
              <a:extLst>
                <a:ext uri="{FF2B5EF4-FFF2-40B4-BE49-F238E27FC236}">
                  <a16:creationId xmlns:a16="http://schemas.microsoft.com/office/drawing/2014/main" id="{2C50584E-2BDC-2994-E7A8-81F2849BC1B6}"/>
                </a:ext>
              </a:extLst>
            </p:cNvPr>
            <p:cNvSpPr/>
            <p:nvPr/>
          </p:nvSpPr>
          <p:spPr>
            <a:xfrm flipV="1">
              <a:off x="74569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5" name="Oval 1954">
              <a:extLst>
                <a:ext uri="{FF2B5EF4-FFF2-40B4-BE49-F238E27FC236}">
                  <a16:creationId xmlns:a16="http://schemas.microsoft.com/office/drawing/2014/main" id="{C20F1819-A063-242B-3BD2-762CDCB3913B}"/>
                </a:ext>
              </a:extLst>
            </p:cNvPr>
            <p:cNvSpPr/>
            <p:nvPr/>
          </p:nvSpPr>
          <p:spPr>
            <a:xfrm flipV="1">
              <a:off x="74569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6" name="Oval 1955">
              <a:extLst>
                <a:ext uri="{FF2B5EF4-FFF2-40B4-BE49-F238E27FC236}">
                  <a16:creationId xmlns:a16="http://schemas.microsoft.com/office/drawing/2014/main" id="{1CBB8F14-72AA-D3CF-A84D-2727967F9212}"/>
                </a:ext>
              </a:extLst>
            </p:cNvPr>
            <p:cNvSpPr/>
            <p:nvPr/>
          </p:nvSpPr>
          <p:spPr>
            <a:xfrm flipV="1">
              <a:off x="73121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7" name="Oval 1956">
              <a:extLst>
                <a:ext uri="{FF2B5EF4-FFF2-40B4-BE49-F238E27FC236}">
                  <a16:creationId xmlns:a16="http://schemas.microsoft.com/office/drawing/2014/main" id="{667DD271-F2DD-8634-708D-196B4BC6EB99}"/>
                </a:ext>
              </a:extLst>
            </p:cNvPr>
            <p:cNvSpPr/>
            <p:nvPr/>
          </p:nvSpPr>
          <p:spPr>
            <a:xfrm flipV="1">
              <a:off x="7312185" y="28751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8" name="Oval 1957">
              <a:extLst>
                <a:ext uri="{FF2B5EF4-FFF2-40B4-BE49-F238E27FC236}">
                  <a16:creationId xmlns:a16="http://schemas.microsoft.com/office/drawing/2014/main" id="{F0C2F7E2-EB7A-5C89-F2D3-B3D4A902FD93}"/>
                </a:ext>
              </a:extLst>
            </p:cNvPr>
            <p:cNvSpPr/>
            <p:nvPr/>
          </p:nvSpPr>
          <p:spPr>
            <a:xfrm flipV="1">
              <a:off x="731218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9" name="Oval 1958">
              <a:extLst>
                <a:ext uri="{FF2B5EF4-FFF2-40B4-BE49-F238E27FC236}">
                  <a16:creationId xmlns:a16="http://schemas.microsoft.com/office/drawing/2014/main" id="{C3205C1E-8D92-31E0-AF43-1F60B31AC79E}"/>
                </a:ext>
              </a:extLst>
            </p:cNvPr>
            <p:cNvSpPr/>
            <p:nvPr/>
          </p:nvSpPr>
          <p:spPr>
            <a:xfrm flipV="1">
              <a:off x="731218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0" name="Oval 1959">
              <a:extLst>
                <a:ext uri="{FF2B5EF4-FFF2-40B4-BE49-F238E27FC236}">
                  <a16:creationId xmlns:a16="http://schemas.microsoft.com/office/drawing/2014/main" id="{5159B0DC-4471-8647-E9CC-272538027976}"/>
                </a:ext>
              </a:extLst>
            </p:cNvPr>
            <p:cNvSpPr/>
            <p:nvPr/>
          </p:nvSpPr>
          <p:spPr>
            <a:xfrm flipV="1">
              <a:off x="73121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1" name="Oval 1960">
              <a:extLst>
                <a:ext uri="{FF2B5EF4-FFF2-40B4-BE49-F238E27FC236}">
                  <a16:creationId xmlns:a16="http://schemas.microsoft.com/office/drawing/2014/main" id="{48B24C15-ADF8-4AE4-0077-82AD20A2CE3D}"/>
                </a:ext>
              </a:extLst>
            </p:cNvPr>
            <p:cNvSpPr/>
            <p:nvPr/>
          </p:nvSpPr>
          <p:spPr>
            <a:xfrm flipV="1">
              <a:off x="7167445" y="302067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2" name="Oval 1961">
              <a:extLst>
                <a:ext uri="{FF2B5EF4-FFF2-40B4-BE49-F238E27FC236}">
                  <a16:creationId xmlns:a16="http://schemas.microsoft.com/office/drawing/2014/main" id="{14FF9161-C3F2-562C-3D98-DC6C1370EFEC}"/>
                </a:ext>
              </a:extLst>
            </p:cNvPr>
            <p:cNvSpPr/>
            <p:nvPr/>
          </p:nvSpPr>
          <p:spPr>
            <a:xfrm flipV="1">
              <a:off x="716744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3" name="Oval 1962">
              <a:extLst>
                <a:ext uri="{FF2B5EF4-FFF2-40B4-BE49-F238E27FC236}">
                  <a16:creationId xmlns:a16="http://schemas.microsoft.com/office/drawing/2014/main" id="{83BB634A-6025-A97A-A9E8-689D789AA8F0}"/>
                </a:ext>
              </a:extLst>
            </p:cNvPr>
            <p:cNvSpPr/>
            <p:nvPr/>
          </p:nvSpPr>
          <p:spPr>
            <a:xfrm flipV="1">
              <a:off x="716744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4" name="Oval 1963">
              <a:extLst>
                <a:ext uri="{FF2B5EF4-FFF2-40B4-BE49-F238E27FC236}">
                  <a16:creationId xmlns:a16="http://schemas.microsoft.com/office/drawing/2014/main" id="{369A7ACB-4073-0233-BD59-DCB8B65D0F2B}"/>
                </a:ext>
              </a:extLst>
            </p:cNvPr>
            <p:cNvSpPr/>
            <p:nvPr/>
          </p:nvSpPr>
          <p:spPr>
            <a:xfrm flipV="1">
              <a:off x="71674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5" name="Oval 1964">
              <a:extLst>
                <a:ext uri="{FF2B5EF4-FFF2-40B4-BE49-F238E27FC236}">
                  <a16:creationId xmlns:a16="http://schemas.microsoft.com/office/drawing/2014/main" id="{A352A2EE-52D8-914D-93D3-56E7FE592749}"/>
                </a:ext>
              </a:extLst>
            </p:cNvPr>
            <p:cNvSpPr/>
            <p:nvPr/>
          </p:nvSpPr>
          <p:spPr>
            <a:xfrm flipV="1">
              <a:off x="70227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6" name="Oval 1965">
              <a:extLst>
                <a:ext uri="{FF2B5EF4-FFF2-40B4-BE49-F238E27FC236}">
                  <a16:creationId xmlns:a16="http://schemas.microsoft.com/office/drawing/2014/main" id="{66615D9A-7582-61BC-7F0E-5C1B1F88536C}"/>
                </a:ext>
              </a:extLst>
            </p:cNvPr>
            <p:cNvSpPr/>
            <p:nvPr/>
          </p:nvSpPr>
          <p:spPr>
            <a:xfrm flipV="1">
              <a:off x="702270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7" name="Oval 1966">
              <a:extLst>
                <a:ext uri="{FF2B5EF4-FFF2-40B4-BE49-F238E27FC236}">
                  <a16:creationId xmlns:a16="http://schemas.microsoft.com/office/drawing/2014/main" id="{26C9DFED-4603-7D43-68F2-D9F0A432F91E}"/>
                </a:ext>
              </a:extLst>
            </p:cNvPr>
            <p:cNvSpPr/>
            <p:nvPr/>
          </p:nvSpPr>
          <p:spPr>
            <a:xfrm flipV="1">
              <a:off x="702270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8" name="Oval 1967">
              <a:extLst>
                <a:ext uri="{FF2B5EF4-FFF2-40B4-BE49-F238E27FC236}">
                  <a16:creationId xmlns:a16="http://schemas.microsoft.com/office/drawing/2014/main" id="{D9A0815D-9BE3-7D3E-ACFF-AB6C07C3672F}"/>
                </a:ext>
              </a:extLst>
            </p:cNvPr>
            <p:cNvSpPr/>
            <p:nvPr/>
          </p:nvSpPr>
          <p:spPr>
            <a:xfrm flipV="1">
              <a:off x="702270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9" name="Oval 1968">
              <a:extLst>
                <a:ext uri="{FF2B5EF4-FFF2-40B4-BE49-F238E27FC236}">
                  <a16:creationId xmlns:a16="http://schemas.microsoft.com/office/drawing/2014/main" id="{83FC4C08-365C-6CE0-8C62-070F5D837949}"/>
                </a:ext>
              </a:extLst>
            </p:cNvPr>
            <p:cNvSpPr/>
            <p:nvPr/>
          </p:nvSpPr>
          <p:spPr>
            <a:xfrm flipV="1">
              <a:off x="702270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0" name="Oval 1969">
              <a:extLst>
                <a:ext uri="{FF2B5EF4-FFF2-40B4-BE49-F238E27FC236}">
                  <a16:creationId xmlns:a16="http://schemas.microsoft.com/office/drawing/2014/main" id="{E4346DF1-006F-5F50-BE00-E54084B78DD9}"/>
                </a:ext>
              </a:extLst>
            </p:cNvPr>
            <p:cNvSpPr/>
            <p:nvPr/>
          </p:nvSpPr>
          <p:spPr>
            <a:xfrm flipV="1">
              <a:off x="702270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1" name="Oval 1970">
              <a:extLst>
                <a:ext uri="{FF2B5EF4-FFF2-40B4-BE49-F238E27FC236}">
                  <a16:creationId xmlns:a16="http://schemas.microsoft.com/office/drawing/2014/main" id="{846AC0F3-3EDD-8AFF-5764-9F00EA65D85F}"/>
                </a:ext>
              </a:extLst>
            </p:cNvPr>
            <p:cNvSpPr/>
            <p:nvPr/>
          </p:nvSpPr>
          <p:spPr>
            <a:xfrm flipV="1">
              <a:off x="70227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2" name="Oval 1971">
              <a:extLst>
                <a:ext uri="{FF2B5EF4-FFF2-40B4-BE49-F238E27FC236}">
                  <a16:creationId xmlns:a16="http://schemas.microsoft.com/office/drawing/2014/main" id="{9E99C820-1D8A-8E32-F9D5-C98F52E4E7D7}"/>
                </a:ext>
              </a:extLst>
            </p:cNvPr>
            <p:cNvSpPr/>
            <p:nvPr/>
          </p:nvSpPr>
          <p:spPr>
            <a:xfrm flipV="1">
              <a:off x="68779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3" name="Oval 1972">
              <a:extLst>
                <a:ext uri="{FF2B5EF4-FFF2-40B4-BE49-F238E27FC236}">
                  <a16:creationId xmlns:a16="http://schemas.microsoft.com/office/drawing/2014/main" id="{B6FC0530-B4D3-F489-2700-5AB19AEA52E5}"/>
                </a:ext>
              </a:extLst>
            </p:cNvPr>
            <p:cNvSpPr/>
            <p:nvPr/>
          </p:nvSpPr>
          <p:spPr>
            <a:xfrm flipV="1">
              <a:off x="687796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4" name="Oval 1973">
              <a:extLst>
                <a:ext uri="{FF2B5EF4-FFF2-40B4-BE49-F238E27FC236}">
                  <a16:creationId xmlns:a16="http://schemas.microsoft.com/office/drawing/2014/main" id="{08E1EDBC-E3DE-EF74-DD68-D10175A9A7C5}"/>
                </a:ext>
              </a:extLst>
            </p:cNvPr>
            <p:cNvSpPr/>
            <p:nvPr/>
          </p:nvSpPr>
          <p:spPr>
            <a:xfrm flipV="1">
              <a:off x="687796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5" name="Oval 1974">
              <a:extLst>
                <a:ext uri="{FF2B5EF4-FFF2-40B4-BE49-F238E27FC236}">
                  <a16:creationId xmlns:a16="http://schemas.microsoft.com/office/drawing/2014/main" id="{106731F1-669F-388C-C886-24D8EC4FF5C9}"/>
                </a:ext>
              </a:extLst>
            </p:cNvPr>
            <p:cNvSpPr/>
            <p:nvPr/>
          </p:nvSpPr>
          <p:spPr>
            <a:xfrm flipV="1">
              <a:off x="687796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6" name="Oval 1975">
              <a:extLst>
                <a:ext uri="{FF2B5EF4-FFF2-40B4-BE49-F238E27FC236}">
                  <a16:creationId xmlns:a16="http://schemas.microsoft.com/office/drawing/2014/main" id="{2582373D-DB3D-AED1-1D87-8D1982ED0878}"/>
                </a:ext>
              </a:extLst>
            </p:cNvPr>
            <p:cNvSpPr/>
            <p:nvPr/>
          </p:nvSpPr>
          <p:spPr>
            <a:xfrm flipV="1">
              <a:off x="68779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7" name="Oval 1976">
              <a:extLst>
                <a:ext uri="{FF2B5EF4-FFF2-40B4-BE49-F238E27FC236}">
                  <a16:creationId xmlns:a16="http://schemas.microsoft.com/office/drawing/2014/main" id="{CCFEB5F9-2148-5272-991C-87A2C038D571}"/>
                </a:ext>
              </a:extLst>
            </p:cNvPr>
            <p:cNvSpPr/>
            <p:nvPr/>
          </p:nvSpPr>
          <p:spPr>
            <a:xfrm flipV="1">
              <a:off x="687796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8" name="Oval 1977">
              <a:extLst>
                <a:ext uri="{FF2B5EF4-FFF2-40B4-BE49-F238E27FC236}">
                  <a16:creationId xmlns:a16="http://schemas.microsoft.com/office/drawing/2014/main" id="{66E63F55-E62B-494E-ED44-2C2332FBB3D2}"/>
                </a:ext>
              </a:extLst>
            </p:cNvPr>
            <p:cNvSpPr/>
            <p:nvPr/>
          </p:nvSpPr>
          <p:spPr>
            <a:xfrm flipV="1">
              <a:off x="67332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9" name="Oval 1978">
              <a:extLst>
                <a:ext uri="{FF2B5EF4-FFF2-40B4-BE49-F238E27FC236}">
                  <a16:creationId xmlns:a16="http://schemas.microsoft.com/office/drawing/2014/main" id="{B8B898CE-499C-FDD2-6058-EE3786BADA0A}"/>
                </a:ext>
              </a:extLst>
            </p:cNvPr>
            <p:cNvSpPr/>
            <p:nvPr/>
          </p:nvSpPr>
          <p:spPr>
            <a:xfrm flipV="1">
              <a:off x="673322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0" name="Oval 1979">
              <a:extLst>
                <a:ext uri="{FF2B5EF4-FFF2-40B4-BE49-F238E27FC236}">
                  <a16:creationId xmlns:a16="http://schemas.microsoft.com/office/drawing/2014/main" id="{CD38C36B-A971-7365-FB1D-2440C51F6F07}"/>
                </a:ext>
              </a:extLst>
            </p:cNvPr>
            <p:cNvSpPr/>
            <p:nvPr/>
          </p:nvSpPr>
          <p:spPr>
            <a:xfrm flipV="1">
              <a:off x="673322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1" name="Oval 1980">
              <a:extLst>
                <a:ext uri="{FF2B5EF4-FFF2-40B4-BE49-F238E27FC236}">
                  <a16:creationId xmlns:a16="http://schemas.microsoft.com/office/drawing/2014/main" id="{F629D725-504A-49E7-4B9F-121C639A7A7B}"/>
                </a:ext>
              </a:extLst>
            </p:cNvPr>
            <p:cNvSpPr/>
            <p:nvPr/>
          </p:nvSpPr>
          <p:spPr>
            <a:xfrm flipV="1">
              <a:off x="67332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2" name="Oval 1981">
              <a:extLst>
                <a:ext uri="{FF2B5EF4-FFF2-40B4-BE49-F238E27FC236}">
                  <a16:creationId xmlns:a16="http://schemas.microsoft.com/office/drawing/2014/main" id="{1BC13490-E865-D5F2-2625-8ED9C3B47787}"/>
                </a:ext>
              </a:extLst>
            </p:cNvPr>
            <p:cNvSpPr/>
            <p:nvPr/>
          </p:nvSpPr>
          <p:spPr>
            <a:xfrm flipV="1">
              <a:off x="673322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3" name="Oval 1982">
              <a:extLst>
                <a:ext uri="{FF2B5EF4-FFF2-40B4-BE49-F238E27FC236}">
                  <a16:creationId xmlns:a16="http://schemas.microsoft.com/office/drawing/2014/main" id="{59CC7466-D134-9FDC-90DA-FF893C7CC37E}"/>
                </a:ext>
              </a:extLst>
            </p:cNvPr>
            <p:cNvSpPr/>
            <p:nvPr/>
          </p:nvSpPr>
          <p:spPr>
            <a:xfrm flipV="1">
              <a:off x="658848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4" name="Oval 1983">
              <a:extLst>
                <a:ext uri="{FF2B5EF4-FFF2-40B4-BE49-F238E27FC236}">
                  <a16:creationId xmlns:a16="http://schemas.microsoft.com/office/drawing/2014/main" id="{97624981-397D-6FB5-BA0C-6433A05465D7}"/>
                </a:ext>
              </a:extLst>
            </p:cNvPr>
            <p:cNvSpPr/>
            <p:nvPr/>
          </p:nvSpPr>
          <p:spPr>
            <a:xfrm flipV="1">
              <a:off x="65884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5" name="Oval 1984">
              <a:extLst>
                <a:ext uri="{FF2B5EF4-FFF2-40B4-BE49-F238E27FC236}">
                  <a16:creationId xmlns:a16="http://schemas.microsoft.com/office/drawing/2014/main" id="{D90C8260-CFD2-C741-9537-86224792A344}"/>
                </a:ext>
              </a:extLst>
            </p:cNvPr>
            <p:cNvSpPr/>
            <p:nvPr/>
          </p:nvSpPr>
          <p:spPr>
            <a:xfrm flipV="1">
              <a:off x="65884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6" name="Oval 1985">
              <a:extLst>
                <a:ext uri="{FF2B5EF4-FFF2-40B4-BE49-F238E27FC236}">
                  <a16:creationId xmlns:a16="http://schemas.microsoft.com/office/drawing/2014/main" id="{B713C0D7-C008-99ED-102A-01124B280D11}"/>
                </a:ext>
              </a:extLst>
            </p:cNvPr>
            <p:cNvSpPr/>
            <p:nvPr/>
          </p:nvSpPr>
          <p:spPr>
            <a:xfrm flipV="1">
              <a:off x="658848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7" name="Oval 1986">
              <a:extLst>
                <a:ext uri="{FF2B5EF4-FFF2-40B4-BE49-F238E27FC236}">
                  <a16:creationId xmlns:a16="http://schemas.microsoft.com/office/drawing/2014/main" id="{C76812A5-53E6-2B37-9720-EF556114BBFE}"/>
                </a:ext>
              </a:extLst>
            </p:cNvPr>
            <p:cNvSpPr/>
            <p:nvPr/>
          </p:nvSpPr>
          <p:spPr>
            <a:xfrm flipV="1">
              <a:off x="65884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8" name="Oval 1987">
              <a:extLst>
                <a:ext uri="{FF2B5EF4-FFF2-40B4-BE49-F238E27FC236}">
                  <a16:creationId xmlns:a16="http://schemas.microsoft.com/office/drawing/2014/main" id="{1A903F19-43E8-28D0-3835-5603B6F624FD}"/>
                </a:ext>
              </a:extLst>
            </p:cNvPr>
            <p:cNvSpPr/>
            <p:nvPr/>
          </p:nvSpPr>
          <p:spPr>
            <a:xfrm flipV="1">
              <a:off x="658848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9" name="Oval 1988">
              <a:extLst>
                <a:ext uri="{FF2B5EF4-FFF2-40B4-BE49-F238E27FC236}">
                  <a16:creationId xmlns:a16="http://schemas.microsoft.com/office/drawing/2014/main" id="{9B13B341-577C-674F-8D1A-5BCF81826767}"/>
                </a:ext>
              </a:extLst>
            </p:cNvPr>
            <p:cNvSpPr/>
            <p:nvPr/>
          </p:nvSpPr>
          <p:spPr>
            <a:xfrm flipV="1">
              <a:off x="644374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0" name="Oval 1989">
              <a:extLst>
                <a:ext uri="{FF2B5EF4-FFF2-40B4-BE49-F238E27FC236}">
                  <a16:creationId xmlns:a16="http://schemas.microsoft.com/office/drawing/2014/main" id="{A0A969ED-9381-D52B-D01B-AFAF990E9AF6}"/>
                </a:ext>
              </a:extLst>
            </p:cNvPr>
            <p:cNvSpPr/>
            <p:nvPr/>
          </p:nvSpPr>
          <p:spPr>
            <a:xfrm flipV="1">
              <a:off x="64437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1" name="Oval 1990">
              <a:extLst>
                <a:ext uri="{FF2B5EF4-FFF2-40B4-BE49-F238E27FC236}">
                  <a16:creationId xmlns:a16="http://schemas.microsoft.com/office/drawing/2014/main" id="{A81B8BB3-9D07-BDBB-2427-BFB09FC4F018}"/>
                </a:ext>
              </a:extLst>
            </p:cNvPr>
            <p:cNvSpPr/>
            <p:nvPr/>
          </p:nvSpPr>
          <p:spPr>
            <a:xfrm flipV="1">
              <a:off x="644374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2" name="Oval 1991">
              <a:extLst>
                <a:ext uri="{FF2B5EF4-FFF2-40B4-BE49-F238E27FC236}">
                  <a16:creationId xmlns:a16="http://schemas.microsoft.com/office/drawing/2014/main" id="{C6BFC698-9408-45A9-94AA-6773A01FD021}"/>
                </a:ext>
              </a:extLst>
            </p:cNvPr>
            <p:cNvSpPr/>
            <p:nvPr/>
          </p:nvSpPr>
          <p:spPr>
            <a:xfrm flipV="1">
              <a:off x="644374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3" name="Oval 1992">
              <a:extLst>
                <a:ext uri="{FF2B5EF4-FFF2-40B4-BE49-F238E27FC236}">
                  <a16:creationId xmlns:a16="http://schemas.microsoft.com/office/drawing/2014/main" id="{5A511E46-00AF-FA73-3B64-766BE230E8A3}"/>
                </a:ext>
              </a:extLst>
            </p:cNvPr>
            <p:cNvSpPr/>
            <p:nvPr/>
          </p:nvSpPr>
          <p:spPr>
            <a:xfrm flipV="1">
              <a:off x="644374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4" name="Oval 1993">
              <a:extLst>
                <a:ext uri="{FF2B5EF4-FFF2-40B4-BE49-F238E27FC236}">
                  <a16:creationId xmlns:a16="http://schemas.microsoft.com/office/drawing/2014/main" id="{D669C8F3-2E23-DFBB-55D8-12CA85361E9B}"/>
                </a:ext>
              </a:extLst>
            </p:cNvPr>
            <p:cNvSpPr/>
            <p:nvPr/>
          </p:nvSpPr>
          <p:spPr>
            <a:xfrm flipV="1">
              <a:off x="64437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5" name="Oval 1994">
              <a:extLst>
                <a:ext uri="{FF2B5EF4-FFF2-40B4-BE49-F238E27FC236}">
                  <a16:creationId xmlns:a16="http://schemas.microsoft.com/office/drawing/2014/main" id="{CA749640-5ABE-0295-D532-4CFE3EBBA906}"/>
                </a:ext>
              </a:extLst>
            </p:cNvPr>
            <p:cNvSpPr/>
            <p:nvPr/>
          </p:nvSpPr>
          <p:spPr>
            <a:xfrm flipV="1">
              <a:off x="629900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6" name="Oval 1995">
              <a:extLst>
                <a:ext uri="{FF2B5EF4-FFF2-40B4-BE49-F238E27FC236}">
                  <a16:creationId xmlns:a16="http://schemas.microsoft.com/office/drawing/2014/main" id="{2F8799B5-B736-630A-7506-24F1C0A351AA}"/>
                </a:ext>
              </a:extLst>
            </p:cNvPr>
            <p:cNvSpPr/>
            <p:nvPr/>
          </p:nvSpPr>
          <p:spPr>
            <a:xfrm flipV="1">
              <a:off x="62990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7" name="Oval 1996">
              <a:extLst>
                <a:ext uri="{FF2B5EF4-FFF2-40B4-BE49-F238E27FC236}">
                  <a16:creationId xmlns:a16="http://schemas.microsoft.com/office/drawing/2014/main" id="{8067FF08-2BB7-FDE9-1C8C-294816B8222D}"/>
                </a:ext>
              </a:extLst>
            </p:cNvPr>
            <p:cNvSpPr/>
            <p:nvPr/>
          </p:nvSpPr>
          <p:spPr>
            <a:xfrm flipV="1">
              <a:off x="629900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8" name="Oval 1997">
              <a:extLst>
                <a:ext uri="{FF2B5EF4-FFF2-40B4-BE49-F238E27FC236}">
                  <a16:creationId xmlns:a16="http://schemas.microsoft.com/office/drawing/2014/main" id="{117A29CF-0C26-8300-0DC4-EB96BF3F5C2F}"/>
                </a:ext>
              </a:extLst>
            </p:cNvPr>
            <p:cNvSpPr/>
            <p:nvPr/>
          </p:nvSpPr>
          <p:spPr>
            <a:xfrm flipV="1">
              <a:off x="629900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9" name="Oval 1998">
              <a:extLst>
                <a:ext uri="{FF2B5EF4-FFF2-40B4-BE49-F238E27FC236}">
                  <a16:creationId xmlns:a16="http://schemas.microsoft.com/office/drawing/2014/main" id="{5F09ACBF-D9C3-1DD3-298E-A1D211CE76F2}"/>
                </a:ext>
              </a:extLst>
            </p:cNvPr>
            <p:cNvSpPr/>
            <p:nvPr/>
          </p:nvSpPr>
          <p:spPr>
            <a:xfrm flipV="1">
              <a:off x="629900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0" name="Oval 1999">
              <a:extLst>
                <a:ext uri="{FF2B5EF4-FFF2-40B4-BE49-F238E27FC236}">
                  <a16:creationId xmlns:a16="http://schemas.microsoft.com/office/drawing/2014/main" id="{E3A75544-BDCC-5A4E-D2DC-7ED6150A1E8A}"/>
                </a:ext>
              </a:extLst>
            </p:cNvPr>
            <p:cNvSpPr/>
            <p:nvPr/>
          </p:nvSpPr>
          <p:spPr>
            <a:xfrm flipV="1">
              <a:off x="62990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1" name="Oval 2000">
              <a:extLst>
                <a:ext uri="{FF2B5EF4-FFF2-40B4-BE49-F238E27FC236}">
                  <a16:creationId xmlns:a16="http://schemas.microsoft.com/office/drawing/2014/main" id="{F0EF1DCF-2575-C622-A329-4F13E4702231}"/>
                </a:ext>
              </a:extLst>
            </p:cNvPr>
            <p:cNvSpPr/>
            <p:nvPr/>
          </p:nvSpPr>
          <p:spPr>
            <a:xfrm flipV="1">
              <a:off x="615426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2" name="Oval 2001">
              <a:extLst>
                <a:ext uri="{FF2B5EF4-FFF2-40B4-BE49-F238E27FC236}">
                  <a16:creationId xmlns:a16="http://schemas.microsoft.com/office/drawing/2014/main" id="{6B1C2A95-DB9F-38F2-38C1-58FE001C1D8C}"/>
                </a:ext>
              </a:extLst>
            </p:cNvPr>
            <p:cNvSpPr/>
            <p:nvPr/>
          </p:nvSpPr>
          <p:spPr>
            <a:xfrm flipV="1">
              <a:off x="615426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3" name="Oval 2002">
              <a:extLst>
                <a:ext uri="{FF2B5EF4-FFF2-40B4-BE49-F238E27FC236}">
                  <a16:creationId xmlns:a16="http://schemas.microsoft.com/office/drawing/2014/main" id="{011E2DAF-B560-D443-C904-032734BFB46C}"/>
                </a:ext>
              </a:extLst>
            </p:cNvPr>
            <p:cNvSpPr/>
            <p:nvPr/>
          </p:nvSpPr>
          <p:spPr>
            <a:xfrm flipV="1">
              <a:off x="615426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4" name="Oval 2003">
              <a:extLst>
                <a:ext uri="{FF2B5EF4-FFF2-40B4-BE49-F238E27FC236}">
                  <a16:creationId xmlns:a16="http://schemas.microsoft.com/office/drawing/2014/main" id="{A12DC1FE-CFA3-EA9C-B539-25F6E9FC19FD}"/>
                </a:ext>
              </a:extLst>
            </p:cNvPr>
            <p:cNvSpPr/>
            <p:nvPr/>
          </p:nvSpPr>
          <p:spPr>
            <a:xfrm flipV="1">
              <a:off x="61542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5" name="Oval 2004">
              <a:extLst>
                <a:ext uri="{FF2B5EF4-FFF2-40B4-BE49-F238E27FC236}">
                  <a16:creationId xmlns:a16="http://schemas.microsoft.com/office/drawing/2014/main" id="{BA88B193-E267-F133-E1DD-5066DEE05F03}"/>
                </a:ext>
              </a:extLst>
            </p:cNvPr>
            <p:cNvSpPr/>
            <p:nvPr/>
          </p:nvSpPr>
          <p:spPr>
            <a:xfrm flipV="1">
              <a:off x="60095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6" name="Oval 2005">
              <a:extLst>
                <a:ext uri="{FF2B5EF4-FFF2-40B4-BE49-F238E27FC236}">
                  <a16:creationId xmlns:a16="http://schemas.microsoft.com/office/drawing/2014/main" id="{DD97ACB5-43C7-1BEB-9D6D-616A87D9396D}"/>
                </a:ext>
              </a:extLst>
            </p:cNvPr>
            <p:cNvSpPr/>
            <p:nvPr/>
          </p:nvSpPr>
          <p:spPr>
            <a:xfrm flipV="1">
              <a:off x="600952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7" name="Oval 2006">
              <a:extLst>
                <a:ext uri="{FF2B5EF4-FFF2-40B4-BE49-F238E27FC236}">
                  <a16:creationId xmlns:a16="http://schemas.microsoft.com/office/drawing/2014/main" id="{40552BE7-6D85-F2D2-BC62-A059B3E1F3B4}"/>
                </a:ext>
              </a:extLst>
            </p:cNvPr>
            <p:cNvSpPr/>
            <p:nvPr/>
          </p:nvSpPr>
          <p:spPr>
            <a:xfrm flipV="1">
              <a:off x="60095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8" name="Oval 2007">
              <a:extLst>
                <a:ext uri="{FF2B5EF4-FFF2-40B4-BE49-F238E27FC236}">
                  <a16:creationId xmlns:a16="http://schemas.microsoft.com/office/drawing/2014/main" id="{5A5C47B0-9E55-9A83-0432-9EFDED4AD626}"/>
                </a:ext>
              </a:extLst>
            </p:cNvPr>
            <p:cNvSpPr/>
            <p:nvPr/>
          </p:nvSpPr>
          <p:spPr>
            <a:xfrm flipV="1">
              <a:off x="60095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9" name="Oval 2008">
              <a:extLst>
                <a:ext uri="{FF2B5EF4-FFF2-40B4-BE49-F238E27FC236}">
                  <a16:creationId xmlns:a16="http://schemas.microsoft.com/office/drawing/2014/main" id="{BD68598E-61DA-5A56-022C-98C4C40681D0}"/>
                </a:ext>
              </a:extLst>
            </p:cNvPr>
            <p:cNvSpPr/>
            <p:nvPr/>
          </p:nvSpPr>
          <p:spPr>
            <a:xfrm flipV="1">
              <a:off x="58647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0" name="Oval 2009">
              <a:extLst>
                <a:ext uri="{FF2B5EF4-FFF2-40B4-BE49-F238E27FC236}">
                  <a16:creationId xmlns:a16="http://schemas.microsoft.com/office/drawing/2014/main" id="{07C3108F-FA07-890F-3180-E5A0B38AA820}"/>
                </a:ext>
              </a:extLst>
            </p:cNvPr>
            <p:cNvSpPr/>
            <p:nvPr/>
          </p:nvSpPr>
          <p:spPr>
            <a:xfrm flipV="1">
              <a:off x="58647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1" name="Oval 2010">
              <a:extLst>
                <a:ext uri="{FF2B5EF4-FFF2-40B4-BE49-F238E27FC236}">
                  <a16:creationId xmlns:a16="http://schemas.microsoft.com/office/drawing/2014/main" id="{25ACD705-DCBC-4034-5C74-0553D73BD2A9}"/>
                </a:ext>
              </a:extLst>
            </p:cNvPr>
            <p:cNvSpPr/>
            <p:nvPr/>
          </p:nvSpPr>
          <p:spPr>
            <a:xfrm flipV="1">
              <a:off x="5864785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2" name="Oval 2011">
              <a:extLst>
                <a:ext uri="{FF2B5EF4-FFF2-40B4-BE49-F238E27FC236}">
                  <a16:creationId xmlns:a16="http://schemas.microsoft.com/office/drawing/2014/main" id="{16876978-F5A8-7B93-56B4-D938B642EB08}"/>
                </a:ext>
              </a:extLst>
            </p:cNvPr>
            <p:cNvSpPr/>
            <p:nvPr/>
          </p:nvSpPr>
          <p:spPr>
            <a:xfrm flipV="1">
              <a:off x="586478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3" name="Oval 2012">
              <a:extLst>
                <a:ext uri="{FF2B5EF4-FFF2-40B4-BE49-F238E27FC236}">
                  <a16:creationId xmlns:a16="http://schemas.microsoft.com/office/drawing/2014/main" id="{A4BA9B1D-6231-85ED-9973-13F813D086F0}"/>
                </a:ext>
              </a:extLst>
            </p:cNvPr>
            <p:cNvSpPr/>
            <p:nvPr/>
          </p:nvSpPr>
          <p:spPr>
            <a:xfrm flipV="1">
              <a:off x="57200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4" name="Oval 2013">
              <a:extLst>
                <a:ext uri="{FF2B5EF4-FFF2-40B4-BE49-F238E27FC236}">
                  <a16:creationId xmlns:a16="http://schemas.microsoft.com/office/drawing/2014/main" id="{EDFE2A7D-AA9C-70A0-36A3-1651D4427BDE}"/>
                </a:ext>
              </a:extLst>
            </p:cNvPr>
            <p:cNvSpPr/>
            <p:nvPr/>
          </p:nvSpPr>
          <p:spPr>
            <a:xfrm flipV="1">
              <a:off x="55753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5" name="Oval 2014">
              <a:extLst>
                <a:ext uri="{FF2B5EF4-FFF2-40B4-BE49-F238E27FC236}">
                  <a16:creationId xmlns:a16="http://schemas.microsoft.com/office/drawing/2014/main" id="{CC8E1C4A-2A9B-F931-619A-0A4A8220506F}"/>
                </a:ext>
              </a:extLst>
            </p:cNvPr>
            <p:cNvSpPr/>
            <p:nvPr/>
          </p:nvSpPr>
          <p:spPr>
            <a:xfrm flipV="1">
              <a:off x="54305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6" name="Oval 2015">
              <a:extLst>
                <a:ext uri="{FF2B5EF4-FFF2-40B4-BE49-F238E27FC236}">
                  <a16:creationId xmlns:a16="http://schemas.microsoft.com/office/drawing/2014/main" id="{D29DC260-0538-FC97-3533-5094F7D67159}"/>
                </a:ext>
              </a:extLst>
            </p:cNvPr>
            <p:cNvSpPr/>
            <p:nvPr/>
          </p:nvSpPr>
          <p:spPr>
            <a:xfrm flipV="1">
              <a:off x="52858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7" name="Oval 2016">
              <a:extLst>
                <a:ext uri="{FF2B5EF4-FFF2-40B4-BE49-F238E27FC236}">
                  <a16:creationId xmlns:a16="http://schemas.microsoft.com/office/drawing/2014/main" id="{414CFEFA-8E0B-2464-D158-E307F6834556}"/>
                </a:ext>
              </a:extLst>
            </p:cNvPr>
            <p:cNvSpPr/>
            <p:nvPr/>
          </p:nvSpPr>
          <p:spPr>
            <a:xfrm flipV="1">
              <a:off x="51410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8" name="Oval 2017">
              <a:extLst>
                <a:ext uri="{FF2B5EF4-FFF2-40B4-BE49-F238E27FC236}">
                  <a16:creationId xmlns:a16="http://schemas.microsoft.com/office/drawing/2014/main" id="{3420FEF0-7508-A26C-9CE0-270CD6F295FC}"/>
                </a:ext>
              </a:extLst>
            </p:cNvPr>
            <p:cNvSpPr/>
            <p:nvPr/>
          </p:nvSpPr>
          <p:spPr>
            <a:xfrm flipV="1">
              <a:off x="51410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9" name="Oval 2018">
              <a:extLst>
                <a:ext uri="{FF2B5EF4-FFF2-40B4-BE49-F238E27FC236}">
                  <a16:creationId xmlns:a16="http://schemas.microsoft.com/office/drawing/2014/main" id="{786DB3CD-A44C-CD3A-D978-729B9FDA1B31}"/>
                </a:ext>
              </a:extLst>
            </p:cNvPr>
            <p:cNvSpPr/>
            <p:nvPr/>
          </p:nvSpPr>
          <p:spPr>
            <a:xfrm flipV="1">
              <a:off x="7601656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0" name="Oval 2019">
              <a:extLst>
                <a:ext uri="{FF2B5EF4-FFF2-40B4-BE49-F238E27FC236}">
                  <a16:creationId xmlns:a16="http://schemas.microsoft.com/office/drawing/2014/main" id="{4AF56AEF-12FA-49CF-A65A-E4F1E8512D05}"/>
                </a:ext>
              </a:extLst>
            </p:cNvPr>
            <p:cNvSpPr/>
            <p:nvPr/>
          </p:nvSpPr>
          <p:spPr>
            <a:xfrm flipV="1">
              <a:off x="7601656" y="46209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1" name="Oval 2020">
              <a:extLst>
                <a:ext uri="{FF2B5EF4-FFF2-40B4-BE49-F238E27FC236}">
                  <a16:creationId xmlns:a16="http://schemas.microsoft.com/office/drawing/2014/main" id="{64E83F7D-B9B8-089D-140C-E8B0CE3CA2E9}"/>
                </a:ext>
              </a:extLst>
            </p:cNvPr>
            <p:cNvSpPr/>
            <p:nvPr/>
          </p:nvSpPr>
          <p:spPr>
            <a:xfrm flipV="1">
              <a:off x="7601656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2" name="Oval 2021">
              <a:extLst>
                <a:ext uri="{FF2B5EF4-FFF2-40B4-BE49-F238E27FC236}">
                  <a16:creationId xmlns:a16="http://schemas.microsoft.com/office/drawing/2014/main" id="{73A2A65C-1EBF-2EF4-F03F-256A99C5ECB1}"/>
                </a:ext>
              </a:extLst>
            </p:cNvPr>
            <p:cNvSpPr/>
            <p:nvPr/>
          </p:nvSpPr>
          <p:spPr>
            <a:xfrm flipV="1">
              <a:off x="6148576" y="258092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3" name="Oval 2022">
              <a:extLst>
                <a:ext uri="{FF2B5EF4-FFF2-40B4-BE49-F238E27FC236}">
                  <a16:creationId xmlns:a16="http://schemas.microsoft.com/office/drawing/2014/main" id="{DC7F2230-FA23-E087-3FDB-6EB16C939347}"/>
                </a:ext>
              </a:extLst>
            </p:cNvPr>
            <p:cNvSpPr/>
            <p:nvPr/>
          </p:nvSpPr>
          <p:spPr>
            <a:xfrm flipV="1">
              <a:off x="6733225" y="35992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4" name="Oval 2023">
              <a:extLst>
                <a:ext uri="{FF2B5EF4-FFF2-40B4-BE49-F238E27FC236}">
                  <a16:creationId xmlns:a16="http://schemas.microsoft.com/office/drawing/2014/main" id="{2F089D5B-4F57-6203-014F-ADB9ADCA4265}"/>
                </a:ext>
              </a:extLst>
            </p:cNvPr>
            <p:cNvSpPr/>
            <p:nvPr/>
          </p:nvSpPr>
          <p:spPr>
            <a:xfrm flipV="1">
              <a:off x="6733225" y="374474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5" name="Oval 2024">
              <a:extLst>
                <a:ext uri="{FF2B5EF4-FFF2-40B4-BE49-F238E27FC236}">
                  <a16:creationId xmlns:a16="http://schemas.microsoft.com/office/drawing/2014/main" id="{2AC08093-BF97-17EC-E9DC-23E89FB59536}"/>
                </a:ext>
              </a:extLst>
            </p:cNvPr>
            <p:cNvSpPr/>
            <p:nvPr/>
          </p:nvSpPr>
          <p:spPr>
            <a:xfrm flipV="1">
              <a:off x="7601656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6" name="Oval 2025">
              <a:extLst>
                <a:ext uri="{FF2B5EF4-FFF2-40B4-BE49-F238E27FC236}">
                  <a16:creationId xmlns:a16="http://schemas.microsoft.com/office/drawing/2014/main" id="{8199E75E-5BE2-9907-1A6F-D96EA99FF51B}"/>
                </a:ext>
              </a:extLst>
            </p:cNvPr>
            <p:cNvSpPr/>
            <p:nvPr/>
          </p:nvSpPr>
          <p:spPr>
            <a:xfrm flipV="1">
              <a:off x="7601656" y="44754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7" name="Oval 2026">
              <a:extLst>
                <a:ext uri="{FF2B5EF4-FFF2-40B4-BE49-F238E27FC236}">
                  <a16:creationId xmlns:a16="http://schemas.microsoft.com/office/drawing/2014/main" id="{3AB36215-2084-C510-9B25-1B6CBFC10966}"/>
                </a:ext>
              </a:extLst>
            </p:cNvPr>
            <p:cNvSpPr/>
            <p:nvPr/>
          </p:nvSpPr>
          <p:spPr>
            <a:xfrm flipV="1">
              <a:off x="7161756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8" name="Oval 2027">
              <a:extLst>
                <a:ext uri="{FF2B5EF4-FFF2-40B4-BE49-F238E27FC236}">
                  <a16:creationId xmlns:a16="http://schemas.microsoft.com/office/drawing/2014/main" id="{1806623A-300F-98E9-EC24-627FEEBA6019}"/>
                </a:ext>
              </a:extLst>
            </p:cNvPr>
            <p:cNvSpPr/>
            <p:nvPr/>
          </p:nvSpPr>
          <p:spPr>
            <a:xfrm flipV="1">
              <a:off x="7601656" y="49085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9" name="Oval 2028">
              <a:extLst>
                <a:ext uri="{FF2B5EF4-FFF2-40B4-BE49-F238E27FC236}">
                  <a16:creationId xmlns:a16="http://schemas.microsoft.com/office/drawing/2014/main" id="{E6AAA4DC-F01E-315A-807D-AA979DC0ABEA}"/>
                </a:ext>
              </a:extLst>
            </p:cNvPr>
            <p:cNvSpPr/>
            <p:nvPr/>
          </p:nvSpPr>
          <p:spPr>
            <a:xfrm flipV="1">
              <a:off x="658469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0" name="Oval 2029">
              <a:extLst>
                <a:ext uri="{FF2B5EF4-FFF2-40B4-BE49-F238E27FC236}">
                  <a16:creationId xmlns:a16="http://schemas.microsoft.com/office/drawing/2014/main" id="{276C5840-5435-1ABC-AC0F-F46243C071EF}"/>
                </a:ext>
              </a:extLst>
            </p:cNvPr>
            <p:cNvSpPr/>
            <p:nvPr/>
          </p:nvSpPr>
          <p:spPr>
            <a:xfrm flipV="1">
              <a:off x="643995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1" name="Oval 2030">
              <a:extLst>
                <a:ext uri="{FF2B5EF4-FFF2-40B4-BE49-F238E27FC236}">
                  <a16:creationId xmlns:a16="http://schemas.microsoft.com/office/drawing/2014/main" id="{7C836590-859A-F4CD-2668-5F44D10C2C20}"/>
                </a:ext>
              </a:extLst>
            </p:cNvPr>
            <p:cNvSpPr/>
            <p:nvPr/>
          </p:nvSpPr>
          <p:spPr>
            <a:xfrm flipV="1">
              <a:off x="7168393" y="28801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2" name="Oval 2031">
              <a:extLst>
                <a:ext uri="{FF2B5EF4-FFF2-40B4-BE49-F238E27FC236}">
                  <a16:creationId xmlns:a16="http://schemas.microsoft.com/office/drawing/2014/main" id="{3944F769-4A3D-6ADA-B6A7-8F5F9CC5F3BC}"/>
                </a:ext>
              </a:extLst>
            </p:cNvPr>
            <p:cNvSpPr/>
            <p:nvPr/>
          </p:nvSpPr>
          <p:spPr>
            <a:xfrm flipV="1">
              <a:off x="615805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3" name="Oval 2032">
              <a:extLst>
                <a:ext uri="{FF2B5EF4-FFF2-40B4-BE49-F238E27FC236}">
                  <a16:creationId xmlns:a16="http://schemas.microsoft.com/office/drawing/2014/main" id="{97F94EAD-E660-8A40-6429-3C4440C281AC}"/>
                </a:ext>
              </a:extLst>
            </p:cNvPr>
            <p:cNvSpPr/>
            <p:nvPr/>
          </p:nvSpPr>
          <p:spPr>
            <a:xfrm flipV="1">
              <a:off x="601331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4" name="Oval 2033">
              <a:extLst>
                <a:ext uri="{FF2B5EF4-FFF2-40B4-BE49-F238E27FC236}">
                  <a16:creationId xmlns:a16="http://schemas.microsoft.com/office/drawing/2014/main" id="{359D5C12-3EB7-58C3-9191-533BD22F7206}"/>
                </a:ext>
              </a:extLst>
            </p:cNvPr>
            <p:cNvSpPr/>
            <p:nvPr/>
          </p:nvSpPr>
          <p:spPr>
            <a:xfrm flipV="1">
              <a:off x="61523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5" name="Oval 2034">
              <a:extLst>
                <a:ext uri="{FF2B5EF4-FFF2-40B4-BE49-F238E27FC236}">
                  <a16:creationId xmlns:a16="http://schemas.microsoft.com/office/drawing/2014/main" id="{E286FD40-6464-C5CB-8899-EC4BD9110514}"/>
                </a:ext>
              </a:extLst>
            </p:cNvPr>
            <p:cNvSpPr/>
            <p:nvPr/>
          </p:nvSpPr>
          <p:spPr>
            <a:xfrm flipV="1">
              <a:off x="60076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6" name="Oval 2035">
              <a:extLst>
                <a:ext uri="{FF2B5EF4-FFF2-40B4-BE49-F238E27FC236}">
                  <a16:creationId xmlns:a16="http://schemas.microsoft.com/office/drawing/2014/main" id="{EA90A327-335A-F658-859E-7AB285DB5811}"/>
                </a:ext>
              </a:extLst>
            </p:cNvPr>
            <p:cNvSpPr/>
            <p:nvPr/>
          </p:nvSpPr>
          <p:spPr>
            <a:xfrm flipV="1">
              <a:off x="586288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7" name="Oval 2036">
              <a:extLst>
                <a:ext uri="{FF2B5EF4-FFF2-40B4-BE49-F238E27FC236}">
                  <a16:creationId xmlns:a16="http://schemas.microsoft.com/office/drawing/2014/main" id="{6EAE5BAF-2E87-49B2-7AA7-2EDD058EA7B1}"/>
                </a:ext>
              </a:extLst>
            </p:cNvPr>
            <p:cNvSpPr/>
            <p:nvPr/>
          </p:nvSpPr>
          <p:spPr>
            <a:xfrm flipV="1">
              <a:off x="571814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8" name="Oval 2037">
              <a:extLst>
                <a:ext uri="{FF2B5EF4-FFF2-40B4-BE49-F238E27FC236}">
                  <a16:creationId xmlns:a16="http://schemas.microsoft.com/office/drawing/2014/main" id="{13E95556-549B-3611-16FF-767362A21E46}"/>
                </a:ext>
              </a:extLst>
            </p:cNvPr>
            <p:cNvSpPr/>
            <p:nvPr/>
          </p:nvSpPr>
          <p:spPr>
            <a:xfrm flipV="1">
              <a:off x="557340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9" name="Oval 2038">
              <a:extLst>
                <a:ext uri="{FF2B5EF4-FFF2-40B4-BE49-F238E27FC236}">
                  <a16:creationId xmlns:a16="http://schemas.microsoft.com/office/drawing/2014/main" id="{07FE9FAE-343B-EBE9-4E96-7A5B9F815AE8}"/>
                </a:ext>
              </a:extLst>
            </p:cNvPr>
            <p:cNvSpPr/>
            <p:nvPr/>
          </p:nvSpPr>
          <p:spPr>
            <a:xfrm flipV="1">
              <a:off x="54286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0" name="Oval 2039">
              <a:extLst>
                <a:ext uri="{FF2B5EF4-FFF2-40B4-BE49-F238E27FC236}">
                  <a16:creationId xmlns:a16="http://schemas.microsoft.com/office/drawing/2014/main" id="{6D3F8ACA-B3BE-CDEA-8BC8-E65FA05B3528}"/>
                </a:ext>
              </a:extLst>
            </p:cNvPr>
            <p:cNvSpPr/>
            <p:nvPr/>
          </p:nvSpPr>
          <p:spPr>
            <a:xfrm flipV="1">
              <a:off x="52839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1" name="Oval 2040">
              <a:extLst>
                <a:ext uri="{FF2B5EF4-FFF2-40B4-BE49-F238E27FC236}">
                  <a16:creationId xmlns:a16="http://schemas.microsoft.com/office/drawing/2014/main" id="{A280AB99-1D00-2FBD-5A03-DFC3EB8EA790}"/>
                </a:ext>
              </a:extLst>
            </p:cNvPr>
            <p:cNvSpPr/>
            <p:nvPr/>
          </p:nvSpPr>
          <p:spPr>
            <a:xfrm flipV="1">
              <a:off x="4989370" y="258756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2" name="Oval 2041">
              <a:extLst>
                <a:ext uri="{FF2B5EF4-FFF2-40B4-BE49-F238E27FC236}">
                  <a16:creationId xmlns:a16="http://schemas.microsoft.com/office/drawing/2014/main" id="{5E47E871-E93A-E3D7-3918-A5D98C4FD17F}"/>
                </a:ext>
              </a:extLst>
            </p:cNvPr>
            <p:cNvSpPr/>
            <p:nvPr/>
          </p:nvSpPr>
          <p:spPr>
            <a:xfrm flipV="1">
              <a:off x="4989234" y="2736358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3" name="Oval 2042">
              <a:extLst>
                <a:ext uri="{FF2B5EF4-FFF2-40B4-BE49-F238E27FC236}">
                  <a16:creationId xmlns:a16="http://schemas.microsoft.com/office/drawing/2014/main" id="{AEA4D777-4E6D-B142-4CDA-393DD33049D1}"/>
                </a:ext>
              </a:extLst>
            </p:cNvPr>
            <p:cNvSpPr/>
            <p:nvPr/>
          </p:nvSpPr>
          <p:spPr>
            <a:xfrm flipV="1">
              <a:off x="6730682" y="243003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4" name="Oval 2043">
              <a:extLst>
                <a:ext uri="{FF2B5EF4-FFF2-40B4-BE49-F238E27FC236}">
                  <a16:creationId xmlns:a16="http://schemas.microsoft.com/office/drawing/2014/main" id="{F86C807F-C8E8-8C40-C7A3-7A9A66816A5A}"/>
                </a:ext>
              </a:extLst>
            </p:cNvPr>
            <p:cNvSpPr/>
            <p:nvPr/>
          </p:nvSpPr>
          <p:spPr>
            <a:xfrm flipV="1">
              <a:off x="688425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5" name="Oval 2044">
              <a:extLst>
                <a:ext uri="{FF2B5EF4-FFF2-40B4-BE49-F238E27FC236}">
                  <a16:creationId xmlns:a16="http://schemas.microsoft.com/office/drawing/2014/main" id="{68487028-75C9-DDE8-1925-A85799E4A0D0}"/>
                </a:ext>
              </a:extLst>
            </p:cNvPr>
            <p:cNvSpPr/>
            <p:nvPr/>
          </p:nvSpPr>
          <p:spPr>
            <a:xfrm flipV="1">
              <a:off x="673951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6" name="Oval 2045">
              <a:extLst>
                <a:ext uri="{FF2B5EF4-FFF2-40B4-BE49-F238E27FC236}">
                  <a16:creationId xmlns:a16="http://schemas.microsoft.com/office/drawing/2014/main" id="{5E83FC7C-0A54-80E8-6DCE-4D5A3770A316}"/>
                </a:ext>
              </a:extLst>
            </p:cNvPr>
            <p:cNvSpPr/>
            <p:nvPr/>
          </p:nvSpPr>
          <p:spPr>
            <a:xfrm flipV="1">
              <a:off x="659477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7" name="Oval 2046">
              <a:extLst>
                <a:ext uri="{FF2B5EF4-FFF2-40B4-BE49-F238E27FC236}">
                  <a16:creationId xmlns:a16="http://schemas.microsoft.com/office/drawing/2014/main" id="{888FA77F-57BA-AB62-C009-D6D8BCFAFE21}"/>
                </a:ext>
              </a:extLst>
            </p:cNvPr>
            <p:cNvSpPr/>
            <p:nvPr/>
          </p:nvSpPr>
          <p:spPr>
            <a:xfrm flipV="1">
              <a:off x="645003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8" name="Oval 2047">
              <a:extLst>
                <a:ext uri="{FF2B5EF4-FFF2-40B4-BE49-F238E27FC236}">
                  <a16:creationId xmlns:a16="http://schemas.microsoft.com/office/drawing/2014/main" id="{17EE1D37-6F39-0744-CBAB-523D74AB4D69}"/>
                </a:ext>
              </a:extLst>
            </p:cNvPr>
            <p:cNvSpPr/>
            <p:nvPr/>
          </p:nvSpPr>
          <p:spPr>
            <a:xfrm flipV="1">
              <a:off x="630529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9" name="Oval 2048">
              <a:extLst>
                <a:ext uri="{FF2B5EF4-FFF2-40B4-BE49-F238E27FC236}">
                  <a16:creationId xmlns:a16="http://schemas.microsoft.com/office/drawing/2014/main" id="{6E4C3B8C-C5A5-7545-4717-D9F3B35BC480}"/>
                </a:ext>
              </a:extLst>
            </p:cNvPr>
            <p:cNvSpPr/>
            <p:nvPr/>
          </p:nvSpPr>
          <p:spPr>
            <a:xfrm flipV="1">
              <a:off x="6884257" y="2442083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0" name="Oval 2049">
              <a:extLst>
                <a:ext uri="{FF2B5EF4-FFF2-40B4-BE49-F238E27FC236}">
                  <a16:creationId xmlns:a16="http://schemas.microsoft.com/office/drawing/2014/main" id="{BB98F035-9A46-A438-A3B5-6C73F55377AB}"/>
                </a:ext>
              </a:extLst>
            </p:cNvPr>
            <p:cNvSpPr/>
            <p:nvPr/>
          </p:nvSpPr>
          <p:spPr>
            <a:xfrm flipV="1">
              <a:off x="7029628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1" name="Oval 2050">
              <a:extLst>
                <a:ext uri="{FF2B5EF4-FFF2-40B4-BE49-F238E27FC236}">
                  <a16:creationId xmlns:a16="http://schemas.microsoft.com/office/drawing/2014/main" id="{5D372EC9-A83C-FF95-07AF-5748B9DA5220}"/>
                </a:ext>
              </a:extLst>
            </p:cNvPr>
            <p:cNvSpPr/>
            <p:nvPr/>
          </p:nvSpPr>
          <p:spPr>
            <a:xfrm flipV="1">
              <a:off x="5866366" y="243567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2" name="Oval 2051">
              <a:extLst>
                <a:ext uri="{FF2B5EF4-FFF2-40B4-BE49-F238E27FC236}">
                  <a16:creationId xmlns:a16="http://schemas.microsoft.com/office/drawing/2014/main" id="{2A137F19-4437-5000-47F9-C02225E61E21}"/>
                </a:ext>
              </a:extLst>
            </p:cNvPr>
            <p:cNvSpPr/>
            <p:nvPr/>
          </p:nvSpPr>
          <p:spPr>
            <a:xfrm flipV="1">
              <a:off x="5722833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3" name="Oval 2052">
              <a:extLst>
                <a:ext uri="{FF2B5EF4-FFF2-40B4-BE49-F238E27FC236}">
                  <a16:creationId xmlns:a16="http://schemas.microsoft.com/office/drawing/2014/main" id="{40162805-50C7-F54E-BA8D-87BDA863A182}"/>
                </a:ext>
              </a:extLst>
            </p:cNvPr>
            <p:cNvSpPr/>
            <p:nvPr/>
          </p:nvSpPr>
          <p:spPr>
            <a:xfrm flipV="1">
              <a:off x="5568035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4" name="Oval 2053">
              <a:extLst>
                <a:ext uri="{FF2B5EF4-FFF2-40B4-BE49-F238E27FC236}">
                  <a16:creationId xmlns:a16="http://schemas.microsoft.com/office/drawing/2014/main" id="{71A06D46-28E4-2837-D760-EEC9795A3C90}"/>
                </a:ext>
              </a:extLst>
            </p:cNvPr>
            <p:cNvSpPr/>
            <p:nvPr/>
          </p:nvSpPr>
          <p:spPr>
            <a:xfrm flipV="1">
              <a:off x="6305296" y="3744461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5" name="Oval 2054">
              <a:extLst>
                <a:ext uri="{FF2B5EF4-FFF2-40B4-BE49-F238E27FC236}">
                  <a16:creationId xmlns:a16="http://schemas.microsoft.com/office/drawing/2014/main" id="{7B86DC1E-C345-9C56-7757-D3AFC47A6ED1}"/>
                </a:ext>
              </a:extLst>
            </p:cNvPr>
            <p:cNvSpPr/>
            <p:nvPr/>
          </p:nvSpPr>
          <p:spPr>
            <a:xfrm flipV="1">
              <a:off x="6180498" y="376389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6" name="Oval 2055">
              <a:extLst>
                <a:ext uri="{FF2B5EF4-FFF2-40B4-BE49-F238E27FC236}">
                  <a16:creationId xmlns:a16="http://schemas.microsoft.com/office/drawing/2014/main" id="{1A2166C6-3EA7-D883-AD6A-B504EB2C4823}"/>
                </a:ext>
              </a:extLst>
            </p:cNvPr>
            <p:cNvSpPr/>
            <p:nvPr/>
          </p:nvSpPr>
          <p:spPr>
            <a:xfrm flipV="1">
              <a:off x="6723141" y="389812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7" name="Oval 2056">
              <a:extLst>
                <a:ext uri="{FF2B5EF4-FFF2-40B4-BE49-F238E27FC236}">
                  <a16:creationId xmlns:a16="http://schemas.microsoft.com/office/drawing/2014/main" id="{7A6CE722-70C5-8662-A522-126FE4D9A014}"/>
                </a:ext>
              </a:extLst>
            </p:cNvPr>
            <p:cNvSpPr/>
            <p:nvPr/>
          </p:nvSpPr>
          <p:spPr>
            <a:xfrm flipV="1">
              <a:off x="7303048" y="301404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8" name="Oval 2057">
              <a:extLst>
                <a:ext uri="{FF2B5EF4-FFF2-40B4-BE49-F238E27FC236}">
                  <a16:creationId xmlns:a16="http://schemas.microsoft.com/office/drawing/2014/main" id="{F13FF623-59CE-67CD-3CA0-D2BA000FCCB1}"/>
                </a:ext>
              </a:extLst>
            </p:cNvPr>
            <p:cNvSpPr/>
            <p:nvPr/>
          </p:nvSpPr>
          <p:spPr>
            <a:xfrm flipV="1">
              <a:off x="7750189" y="4613316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Oval 2058">
              <a:extLst>
                <a:ext uri="{FF2B5EF4-FFF2-40B4-BE49-F238E27FC236}">
                  <a16:creationId xmlns:a16="http://schemas.microsoft.com/office/drawing/2014/main" id="{43FE86FB-7F71-F14F-2C71-08701E236216}"/>
                </a:ext>
              </a:extLst>
            </p:cNvPr>
            <p:cNvSpPr/>
            <p:nvPr/>
          </p:nvSpPr>
          <p:spPr>
            <a:xfrm flipV="1">
              <a:off x="7741244" y="446839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0" name="Oval 2059">
              <a:extLst>
                <a:ext uri="{FF2B5EF4-FFF2-40B4-BE49-F238E27FC236}">
                  <a16:creationId xmlns:a16="http://schemas.microsoft.com/office/drawing/2014/main" id="{DCB63BF2-0692-DCB3-A09F-CAC4949FDBF9}"/>
                </a:ext>
              </a:extLst>
            </p:cNvPr>
            <p:cNvSpPr/>
            <p:nvPr/>
          </p:nvSpPr>
          <p:spPr>
            <a:xfrm flipV="1">
              <a:off x="7308035" y="521393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693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F993-C2DF-24E2-ABF1-134CB836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concret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863B90E-836C-6965-BA39-6A0F871A2BCD}"/>
              </a:ext>
            </a:extLst>
          </p:cNvPr>
          <p:cNvGrpSpPr/>
          <p:nvPr/>
        </p:nvGrpSpPr>
        <p:grpSpPr>
          <a:xfrm>
            <a:off x="3406110" y="2584244"/>
            <a:ext cx="148533" cy="2912873"/>
            <a:chOff x="4853496" y="2973092"/>
            <a:chExt cx="148533" cy="291287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897021-CB41-7026-8454-2AD20A2B34F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6F7BDA8-8735-4D77-B54F-9FF588EEFD7E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754DEAD-2080-062A-887C-C9265978C8C1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6F47661-59BE-50A1-5437-6B0C466A037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6212EFD-910C-C291-29E6-64DF2EEC56F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9EB74C6-A34E-05BC-ADD6-5E0FABDD3D0A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EAE5DD9-E200-4310-9036-0A229452BE58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E32E18-DE28-12D1-0348-4F185990278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471437F-A946-18C7-1EBA-58587D61B2EA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D4AF949-74D6-8724-4A46-22487200A9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72A1717-DB78-4A33-3B2D-C5A7B2A96DA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061CC90-44EE-8A76-8BAE-5AB5F6407DE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FBA28A-24CB-647A-CA34-9BC05E86AD89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D5BE3-D8D4-743D-C8A7-83E4A8A79F9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762710-E319-C4AF-F76B-E7AF9F69E9D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F1D541-C8B4-2DEB-3291-06C7C2A3BE9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BF3C961-8A1B-D23E-EAA3-33DAF515F900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72A49DB-B156-A266-C103-4435AB89BD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29664EA-5C28-C18C-E998-78C6D3E18196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A178A03-056A-24C5-0520-3A90A4E9625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19DDC7-89EA-9CA6-EE1C-447C93470A27}"/>
              </a:ext>
            </a:extLst>
          </p:cNvPr>
          <p:cNvGrpSpPr/>
          <p:nvPr/>
        </p:nvGrpSpPr>
        <p:grpSpPr>
          <a:xfrm>
            <a:off x="3261370" y="2584244"/>
            <a:ext cx="148533" cy="2912873"/>
            <a:chOff x="4853496" y="2973092"/>
            <a:chExt cx="148533" cy="2912873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2658E392-2BE6-14D3-8DB6-05EEA30534BC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AE7B215-DADD-9D25-5F63-49244D8A181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61B70E6-E374-CCA4-E211-55CD1545FD7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AC4362F-9C9B-5BC1-813B-568A7C9297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DF39BA22-0737-C2AD-782A-391EC48A06B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3BEEBBF-6F23-7AA8-EB3C-4285F710253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866033B-7A62-D0D2-E087-50DFD29F46B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273D4-4EBF-0421-B774-B4F1A711DE9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D6967FB-95A8-586B-64F9-82C75DF08E3F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B96C3-E068-0741-4791-A77EA174D4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FFF791C-B232-8101-C80E-BAA32C026B9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890EF46-C2A8-4A8A-27D6-397DCEB0465A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747C18E-B6E1-5DD1-5D83-FF7CD14DF34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33622FE-5F4C-2E83-5CD2-C4309D622C8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64F16F7-4DAE-09B5-F1E4-73FB9826503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F50935B-0003-941B-1A0A-740D0D3E6E2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D16F575-2C35-DD35-4F8F-7D7511DDE88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AC32701A-B828-5B47-0722-5EA555D95A7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FCA754A-3523-02FF-CA2C-9376F355AC4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D83C62-FF04-1FD7-689E-8E35B81417E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88E9BAB-8183-C53C-9FCF-AFF4F187DE15}"/>
              </a:ext>
            </a:extLst>
          </p:cNvPr>
          <p:cNvGrpSpPr/>
          <p:nvPr/>
        </p:nvGrpSpPr>
        <p:grpSpPr>
          <a:xfrm>
            <a:off x="3116630" y="2584244"/>
            <a:ext cx="148533" cy="2912873"/>
            <a:chOff x="4853496" y="2973092"/>
            <a:chExt cx="148533" cy="291287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DE23EA-2987-FCF0-62FD-EC3CA7AADFB0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76310A1-2926-BBEE-7BB1-13F1E9C25F6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2C2175-C367-BC91-3371-B5CE0F1C9B8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091E8EE-ED52-4F59-B5C6-61FF421A2B9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3BC075-27A8-7E8D-4936-E1F6F9B7E15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6A98D27-AC75-36BC-A7CF-5623B3812CF4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EF32757-6CB7-5539-8967-DBF933A411D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77D4717-ED94-AABC-30A4-A3D687F5379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69D3335-7205-8219-17FD-D07F349B7B55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A2F7C53-29DA-9E75-DB1E-71991015FC8A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141278E-0CD2-6669-6581-AC926058AF8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41EC89F-5A20-3E24-C035-C619D234561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D28B51C-A459-8E50-FF01-2F4FD62AC45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693B54F-DE3D-4083-EAEA-3545BEF111B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1BD8B66-D0DC-4FB3-1D2E-42B604C98760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49BBF67-AEF4-411D-1B89-A7E6A3E748D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53E7D0-71A3-AE17-0765-906B04449E3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673AA8A-0D6B-71DB-7DA0-0AD137DEEC6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5FB9694-9012-69F4-F82E-E3512F22C2E3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03EE9C8-8F07-7816-3616-F2B4E03E97D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89E6DB-4D20-E61C-69C5-4B86DC9CFEBC}"/>
              </a:ext>
            </a:extLst>
          </p:cNvPr>
          <p:cNvGrpSpPr/>
          <p:nvPr/>
        </p:nvGrpSpPr>
        <p:grpSpPr>
          <a:xfrm>
            <a:off x="2971890" y="2584244"/>
            <a:ext cx="148533" cy="2912873"/>
            <a:chOff x="4853496" y="2973092"/>
            <a:chExt cx="148533" cy="2912873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7EB41A23-692C-34E7-27D8-340A62EB2FE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4F5DE50-2A04-9242-54E6-FFF69225D22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D8569C17-9DE1-C710-A0ED-4FC317DDC47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689FB49-1729-0D12-B0FB-D3C8D637419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3E927FC-0A05-3E38-572E-55D5A17072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D3C5A4D-53EB-3F57-EB12-98F0276A21D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C8CF659-65D6-5788-38D7-7D1B5AA0337E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87365A4-BF8F-D71A-E16E-6E79379B6A2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0ECE497-BF8E-1F46-E7C8-E1E6D221A07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EF971C9-FD3B-BA87-53D1-D14637CD1A9F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576E2F-1791-8758-F98F-929DA287EC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C86894-900E-18D6-E420-8C5B09CFD12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1A84108-3720-D725-1988-659664B2D5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1D552FD-77E5-1559-6EB3-E1EA24BB947A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2CA8999-6B5F-B677-5DDA-F28520E5A096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FF2BCA0-614B-3B58-72F3-F9A60B5202FF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3FA1C17-3E49-D623-6367-D81B0F12997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614C9809-28E9-E335-4CFC-0A0D8A4CC81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D48E85B-DF50-E411-AA30-CA911272E43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F9CA99A-5409-3BC4-2473-797819616D74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10F037E-286E-BC5C-891D-263463057E68}"/>
              </a:ext>
            </a:extLst>
          </p:cNvPr>
          <p:cNvGrpSpPr/>
          <p:nvPr/>
        </p:nvGrpSpPr>
        <p:grpSpPr>
          <a:xfrm>
            <a:off x="2827150" y="2584244"/>
            <a:ext cx="148533" cy="2912873"/>
            <a:chOff x="4853496" y="2973092"/>
            <a:chExt cx="148533" cy="2912873"/>
          </a:xfrm>
        </p:grpSpPr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BA51932-0094-5CB8-9BFE-A7BFBF3A55F1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0FCD0A0-8880-E4BB-34ED-6AC3276E9306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89EB75F-0391-9ABF-D0E8-53414A8C754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EA26C8BC-215C-DF39-9C06-88F71AC2003B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25897C6A-C45E-9207-BDBC-E7AEF34DDD4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6D0AC3E-1A69-CAC0-9C04-6E7C5293BBD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525D13F-0EF3-85AF-1FCD-7C9B88B20E5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7DA18072-B5F7-D59D-9F6C-6A088927BFC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D61FAED-7280-18C9-699A-D1DEFB7AAA8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E7C5AC9-C8EE-F6E4-3203-DEC607518A9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105CB6D-F077-73E8-14E8-94DF4544CB44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B5396E1-DE2F-9C1A-C224-0EDF58569FA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54ED496-7CEC-E1DE-D669-B24C21A8ACB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69F8430-C860-AF27-E199-B31F165078B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56BC542E-81F3-CB0D-9DD4-F14ADF01196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3D8312F-9505-DEED-9051-E4DE35EE1EC9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8BB2B7AA-DD92-6445-BD17-787D881ED5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E16ADA3C-7B65-D1BF-1DB5-DAB467F95C2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0BB8467-775C-F67A-EAC5-96A4530C63C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3BBB69A-CB4C-9502-B7BD-C98E25ECD34B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095DE66C-C3E9-FA28-BF86-459E81E3765D}"/>
              </a:ext>
            </a:extLst>
          </p:cNvPr>
          <p:cNvGrpSpPr/>
          <p:nvPr/>
        </p:nvGrpSpPr>
        <p:grpSpPr>
          <a:xfrm>
            <a:off x="2682410" y="2584244"/>
            <a:ext cx="148533" cy="2912873"/>
            <a:chOff x="4853496" y="2973092"/>
            <a:chExt cx="148533" cy="2912873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A21AA824-898F-3A78-A443-4E44E7D0466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AD70C2-1B1A-772E-9F6B-3F996EF7FDA3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5D324F-18AE-CBFD-6E5D-729C187A900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0D5C6DA-6AEA-CCB2-9914-4351AAB3E5B1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85864F3-3ED2-C46D-0C40-DAF31B30C2E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434125F2-C7E8-A148-4EEE-25C896654C26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0AE1FDE-02B7-0B9B-EF14-ECA18927605F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F35054-1FEB-D9F6-54C9-D7697E4789CE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1EE47A2-1B61-3AB1-ACCA-4C2EED01F270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939F197-7987-F88C-060F-46E02ACE3072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BFCB80A-D5B3-8494-3F41-1D7C2BB63969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60C0A2-B77B-6A91-D91C-01C3FA573A8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6579E7B-2D88-003F-256F-FC4564692F6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44A9CE94-50D3-F0B1-3FAA-9137AEBCC2C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F70C40E-05D8-5B88-62D6-13420FCCB31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0811D3-993A-66D2-99C1-0E6DD69EB73D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3B5B1B1-BB35-F5D1-DF93-94E302B76F1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52ACB75-CD6C-C20E-9C97-32AAFD13B35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09135015-2DF8-CB55-5BB9-D5E368F9A7E4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EB0A24F5-867F-C421-1368-2D52FABC37B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D82F508D-02A3-7168-EAC0-F9FB460B93FA}"/>
              </a:ext>
            </a:extLst>
          </p:cNvPr>
          <p:cNvGrpSpPr/>
          <p:nvPr/>
        </p:nvGrpSpPr>
        <p:grpSpPr>
          <a:xfrm>
            <a:off x="2537670" y="2584244"/>
            <a:ext cx="148533" cy="2912873"/>
            <a:chOff x="4853496" y="2973092"/>
            <a:chExt cx="148533" cy="2912873"/>
          </a:xfrm>
        </p:grpSpPr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37516E07-9925-E85F-094A-588F3262526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4E643584-0A60-D86C-BE1A-C4B31A03A29A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20114EB-3929-0658-B9EC-D894DDD210BB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37135CA8-C388-85A2-519B-EC2B01424FD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5DA55FC4-24BC-AED6-F88E-8A940E183C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58812F3C-87BF-2A2F-1093-29C44C34E8E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CAE574CE-8E80-CE31-F627-F55F9ADDA4F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96F5737C-E7F0-45FC-C856-41AF359831D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86AB2C87-73D6-0E77-E418-691C00B838B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>
              <a:extLst>
                <a:ext uri="{FF2B5EF4-FFF2-40B4-BE49-F238E27FC236}">
                  <a16:creationId xmlns:a16="http://schemas.microsoft.com/office/drawing/2014/main" id="{3CD1AA4F-9458-7F4D-64BD-38A6C5605AD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F9DDF568-9EB5-F755-82CC-51948C1FEB6C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F14E44C3-9E1C-462B-A991-EA805D008B47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9330036E-D27B-D815-6265-681E78FF57A4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EA960B5B-B648-212E-BBE8-5CD785E7B4E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273F8430-A1E3-C01B-F164-54E2660BF2D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00492429-5143-9C32-19ED-62A998D28A2E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57D8B9CB-C976-B93C-6B54-E11329EB3AEB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595EBD75-1531-B0E2-7BFC-1CCCD5CA539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9B60E567-CA11-89E2-86DF-BE18300FBB2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FF7EEEF9-868E-4E33-C1C1-BFBF61749D0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3D9626DD-67F6-10E0-09DA-59367701ADFC}"/>
              </a:ext>
            </a:extLst>
          </p:cNvPr>
          <p:cNvGrpSpPr/>
          <p:nvPr/>
        </p:nvGrpSpPr>
        <p:grpSpPr>
          <a:xfrm>
            <a:off x="2392930" y="2584244"/>
            <a:ext cx="148533" cy="2912873"/>
            <a:chOff x="4853496" y="2973092"/>
            <a:chExt cx="148533" cy="2912873"/>
          </a:xfrm>
        </p:grpSpPr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7EBA8D1C-2765-EE52-59C5-9286D467E996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D0174E7F-41F5-B26A-8F2A-29DECF58BD5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23AFEE52-C3A7-8617-DF40-0A7FC7A71A0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61A22625-C4DC-5870-41D8-A7E9B506D1A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E7D3ECE-51C2-7AF8-3456-661FB4F9998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A130CBEF-B288-29EB-CA91-6B8144A0E48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8683241D-06F1-284E-F3AD-3FAEC49A260A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73998B2D-E1F4-D4A3-0705-3E9D1E60F20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00A9FEE-E286-D2FC-4AEC-881F2BBD8A8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82297215-9D39-223B-0457-CAE37C81DC06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95BD7E70-BE24-4F8A-21E8-5791AA37CA25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>
              <a:extLst>
                <a:ext uri="{FF2B5EF4-FFF2-40B4-BE49-F238E27FC236}">
                  <a16:creationId xmlns:a16="http://schemas.microsoft.com/office/drawing/2014/main" id="{0EA40BF6-2462-C3CB-DD48-184F86C190C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5FFD1FA-F763-E40E-3708-FB913AE3633F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719F9DD4-D290-E610-56DF-6B025B4811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A8EAC83A-4768-FEAD-B483-3BAEFE3879A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C0777123-E487-66BF-E09B-B632B7A6D21C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9134E54D-3DFB-7161-80DC-8D97166AA51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EDB406DA-18E1-CC99-2359-A54E676F955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E20950B9-2BFC-D916-69E0-C6C153C9199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198EB206-7000-65EB-13BF-02FF03D70E9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3841F72D-B9A4-DB2F-1A5F-231FFDE52E54}"/>
              </a:ext>
            </a:extLst>
          </p:cNvPr>
          <p:cNvGrpSpPr/>
          <p:nvPr/>
        </p:nvGrpSpPr>
        <p:grpSpPr>
          <a:xfrm>
            <a:off x="2248190" y="2584244"/>
            <a:ext cx="148533" cy="2912873"/>
            <a:chOff x="4853496" y="2973092"/>
            <a:chExt cx="148533" cy="2912873"/>
          </a:xfrm>
        </p:grpSpPr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52B5625B-DCDE-B612-DBF6-F74DD3FAC09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B52674BA-5A16-A515-2317-036FA0C461F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E27A83D3-2495-7242-5A43-1911F8256773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5BF89C81-31DC-991D-9839-4FA8865FA20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977B3D3-F5E1-E29F-0782-F8FABE6FC49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F3D01EB-1AC0-E30E-E1D2-96BEAC8E8C4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18D5A3D9-D51A-39D1-2204-68CAFB57EBA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985D392F-622D-4172-35DC-7EEA8A1C14D7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61828E09-7222-DCD4-8453-D17675C514D6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0DEC651A-CA68-796F-AA35-DF87BB47F2C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883E388-71CE-986E-7A50-E21D9E4ECA2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DDCB41A-EFAB-DBF3-83CA-2CDEAB68D8DE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8DDDB81B-87DF-90CC-7212-759E472495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6D4AEF23-540C-1E56-277E-EA606683AEC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A6075365-034F-8B25-BC82-F0E1421297EB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7085CD82-7931-75A1-A873-867C23A5CE21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53E904FB-1552-65C9-D501-C396E0CED19E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AF25E5C8-1380-5462-F05C-4501685AC706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079312D1-12F9-CDC5-207C-A377E3C4B30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7D1CDD43-91D4-CAD9-5EA8-EAE39CA57BE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7F4695CD-F53D-C041-3B77-C4B7DD4A80E1}"/>
              </a:ext>
            </a:extLst>
          </p:cNvPr>
          <p:cNvGrpSpPr/>
          <p:nvPr/>
        </p:nvGrpSpPr>
        <p:grpSpPr>
          <a:xfrm>
            <a:off x="2103450" y="2584244"/>
            <a:ext cx="148533" cy="2912873"/>
            <a:chOff x="4853496" y="2973092"/>
            <a:chExt cx="148533" cy="2912873"/>
          </a:xfrm>
        </p:grpSpPr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6F46E2EC-0663-7BE0-6066-2E2AE2C56F27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EEE15B1-3062-960C-86A8-30A08025854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713AE14A-4412-B294-3919-A76F0BAB11D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B8533051-5FAE-E0E3-A911-73B829CB8FA7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C580BF9-BF19-EB98-E0F8-BDA2BB10CF0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0E275393-2FF4-7C77-3479-A2907FB5E4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E27CB219-1A7B-2A6B-1365-23D78F00D30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7B2DD8DE-8B2E-ABAB-99FE-7415D6A0D46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850D1A76-3BF5-5EF0-E74C-72D6CA806FA9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2755F05C-0134-12CE-CE88-E43F7F3381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A3E9CFC0-322D-C65D-5E89-C163A23159FD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BA7637B2-D0F8-338C-7CB9-5F7977DAFAF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C2AEDA47-5EC8-44D3-FAB3-99398E832D9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B10986CD-B03B-99D3-FE76-DFDABF9EEB95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9047F4C-F10B-B496-CA33-F23D962E82E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>
              <a:extLst>
                <a:ext uri="{FF2B5EF4-FFF2-40B4-BE49-F238E27FC236}">
                  <a16:creationId xmlns:a16="http://schemas.microsoft.com/office/drawing/2014/main" id="{29777A5F-35C7-50FF-DA75-51899B3A4357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56AD8B84-41AE-6AF7-E890-F617CF400AB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FE21E2C6-893B-0FC4-8595-1FAC77B8C7C4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5772DC88-1AFA-0CE9-3082-B7622315ACE5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7B4F7C65-49BF-432D-352E-F244632F661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00749F6-1093-B413-1A35-F2C156F04226}"/>
              </a:ext>
            </a:extLst>
          </p:cNvPr>
          <p:cNvGrpSpPr/>
          <p:nvPr/>
        </p:nvGrpSpPr>
        <p:grpSpPr>
          <a:xfrm>
            <a:off x="1958710" y="2584244"/>
            <a:ext cx="148533" cy="2912873"/>
            <a:chOff x="4853496" y="2973092"/>
            <a:chExt cx="148533" cy="2912873"/>
          </a:xfrm>
        </p:grpSpPr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9F770C7-46C6-2C75-FDC6-4D962C5ED80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CBD85AA-C5B3-EB6D-77F7-062C816BDB7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8479B50C-3F8C-BDB3-ACF4-FA96CE140798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6BF7942C-DAEE-A5D0-AF86-F637A5F4104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0C9CA615-7ACD-CC24-71BD-0C8ADD87EBC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60ADBF85-2B8A-5245-EC74-3922A7CBFC0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3A93A52B-12D3-C62B-D42C-DCA64084F57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499472A7-376B-FCCC-3D31-96ABDE9753F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FD7412F-6D63-05CB-09C8-E0EE08140A0B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571E1DC-F50E-C941-1CFC-2F315D8C64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BD442392-42D8-0CAC-A7AC-F9F0C002CA6F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E0C28639-9ADE-CD05-BC25-FA51EBB0637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3FB9865A-B0E9-C613-4ECD-FE9E761FFE2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FF749B49-8E39-3451-4CE8-F4DF37A4DAC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4897D77-DC17-39F3-6E75-D389EA99E1F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36EB0026-9630-7061-0D56-AA99E7615662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96999C9E-0051-D6D3-8FAC-B7768F7687AA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E6A66140-4245-979A-6EF8-9B0A5B987DD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D84E8718-DE7B-897D-9FB1-190C6D66197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3655FDBA-7F1A-4817-59D2-D8CC2EAE1E7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038749BF-7A0D-6797-2A7D-CE278CEDC083}"/>
              </a:ext>
            </a:extLst>
          </p:cNvPr>
          <p:cNvGrpSpPr/>
          <p:nvPr/>
        </p:nvGrpSpPr>
        <p:grpSpPr>
          <a:xfrm>
            <a:off x="1813970" y="2584244"/>
            <a:ext cx="148533" cy="2912873"/>
            <a:chOff x="4853496" y="2973092"/>
            <a:chExt cx="148533" cy="2912873"/>
          </a:xfrm>
        </p:grpSpPr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0F732544-023C-AFAC-D3CE-EF3A61DDCB0A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625A94ED-E1A2-A916-01C1-BFB28632E7C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DCBA8BDD-CD4E-2E38-AA52-40FED45D0F2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749E2DA9-2266-A956-C207-1C8BF563EF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>
              <a:extLst>
                <a:ext uri="{FF2B5EF4-FFF2-40B4-BE49-F238E27FC236}">
                  <a16:creationId xmlns:a16="http://schemas.microsoft.com/office/drawing/2014/main" id="{C99CF33B-96ED-CD3C-64C2-ECC9201FCCE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F30FC419-0713-1C22-92DB-50B4EF1B363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3A6761F0-AAD4-3FE3-C617-63146388E7E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>
              <a:extLst>
                <a:ext uri="{FF2B5EF4-FFF2-40B4-BE49-F238E27FC236}">
                  <a16:creationId xmlns:a16="http://schemas.microsoft.com/office/drawing/2014/main" id="{76F46A64-4F35-BCB7-90E7-88043B140F2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>
              <a:extLst>
                <a:ext uri="{FF2B5EF4-FFF2-40B4-BE49-F238E27FC236}">
                  <a16:creationId xmlns:a16="http://schemas.microsoft.com/office/drawing/2014/main" id="{C9604E0B-360D-3C5C-378F-E1B35E8B1FB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>
              <a:extLst>
                <a:ext uri="{FF2B5EF4-FFF2-40B4-BE49-F238E27FC236}">
                  <a16:creationId xmlns:a16="http://schemas.microsoft.com/office/drawing/2014/main" id="{B7116D36-5DF2-252A-075A-09AA6B33C6E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>
              <a:extLst>
                <a:ext uri="{FF2B5EF4-FFF2-40B4-BE49-F238E27FC236}">
                  <a16:creationId xmlns:a16="http://schemas.microsoft.com/office/drawing/2014/main" id="{06FB333C-A5AC-23CD-38DD-BDDD911D34DA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>
              <a:extLst>
                <a:ext uri="{FF2B5EF4-FFF2-40B4-BE49-F238E27FC236}">
                  <a16:creationId xmlns:a16="http://schemas.microsoft.com/office/drawing/2014/main" id="{71A83BD5-AB47-99F1-8B77-54E22B538AB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>
              <a:extLst>
                <a:ext uri="{FF2B5EF4-FFF2-40B4-BE49-F238E27FC236}">
                  <a16:creationId xmlns:a16="http://schemas.microsoft.com/office/drawing/2014/main" id="{6697DEE0-C27C-AA42-4BD9-929F1AAD1908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B4CAE5E8-506B-FFCD-DBAB-C77769AECA3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>
              <a:extLst>
                <a:ext uri="{FF2B5EF4-FFF2-40B4-BE49-F238E27FC236}">
                  <a16:creationId xmlns:a16="http://schemas.microsoft.com/office/drawing/2014/main" id="{C6ADFD24-41C5-C6B0-51CB-1B7125490D5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6E0B4DE6-2E4C-5F3B-4782-C8B6EA3851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0D7FE51F-E64E-6146-4D18-496941B1ED6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C1A42E13-3504-6A28-AB60-CFF36FDD242E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85866DCD-7870-6EAE-DA4B-23B4D348014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3CF2D81D-C008-18C7-1460-EC8E275BB9A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25D05DF-8B12-A868-DA40-8B282561AA36}"/>
              </a:ext>
            </a:extLst>
          </p:cNvPr>
          <p:cNvGrpSpPr/>
          <p:nvPr/>
        </p:nvGrpSpPr>
        <p:grpSpPr>
          <a:xfrm>
            <a:off x="1669230" y="2584244"/>
            <a:ext cx="148533" cy="2912873"/>
            <a:chOff x="4853496" y="2973092"/>
            <a:chExt cx="148533" cy="2912873"/>
          </a:xfrm>
        </p:grpSpPr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8DAD7F19-4BB0-40C3-71F5-85A53DC72BF3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>
              <a:extLst>
                <a:ext uri="{FF2B5EF4-FFF2-40B4-BE49-F238E27FC236}">
                  <a16:creationId xmlns:a16="http://schemas.microsoft.com/office/drawing/2014/main" id="{DB5154EA-C701-A003-5ABD-E9AE6D6C25B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0DF20E3E-86A0-AF6C-701E-C4D9255EB1C4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BE1188A8-32C8-101F-905E-58B383B00EFD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8294686D-0C07-B926-1CE2-D529ED55400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DB1AB262-5F72-27AF-8A3F-DA3EA3DD22CD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FF315BD1-D223-B47B-660E-A86C40C5EE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92AA49F2-00CD-4D6A-64D2-4CD4CC52B6B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20703B93-A904-C5E0-94DB-E42B7EAF77D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F6321490-1D22-4CEE-99BD-3784F9AB62A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BE77E0DB-B3F0-5CF3-CA1A-A053034A877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8B9C637A-0893-8F38-2965-99E2132D48D6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A0317067-380B-E269-8FEE-C5D65E9FD90C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05A5B267-1A89-EE8C-9BE7-36E60139DCF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F428F0E3-0DFE-40EC-FFC6-87D264CE55A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9FF3FDC0-905C-E4BE-3A80-237ED4C7977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>
              <a:extLst>
                <a:ext uri="{FF2B5EF4-FFF2-40B4-BE49-F238E27FC236}">
                  <a16:creationId xmlns:a16="http://schemas.microsoft.com/office/drawing/2014/main" id="{1C4EBEA3-6113-A00C-A6D2-AAD3256C1D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>
              <a:extLst>
                <a:ext uri="{FF2B5EF4-FFF2-40B4-BE49-F238E27FC236}">
                  <a16:creationId xmlns:a16="http://schemas.microsoft.com/office/drawing/2014/main" id="{F7FB9DE4-6296-F77B-0D8C-5018336F6FCD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>
              <a:extLst>
                <a:ext uri="{FF2B5EF4-FFF2-40B4-BE49-F238E27FC236}">
                  <a16:creationId xmlns:a16="http://schemas.microsoft.com/office/drawing/2014/main" id="{0FC5D90E-3A2A-4E97-016E-F6604C1A0CA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>
              <a:extLst>
                <a:ext uri="{FF2B5EF4-FFF2-40B4-BE49-F238E27FC236}">
                  <a16:creationId xmlns:a16="http://schemas.microsoft.com/office/drawing/2014/main" id="{71C12783-F8FE-2E4A-E655-D7AED8AD11A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747345DB-49AB-142D-2A04-FD30CDFA801B}"/>
              </a:ext>
            </a:extLst>
          </p:cNvPr>
          <p:cNvGrpSpPr/>
          <p:nvPr/>
        </p:nvGrpSpPr>
        <p:grpSpPr>
          <a:xfrm>
            <a:off x="1524490" y="2584244"/>
            <a:ext cx="148533" cy="2912873"/>
            <a:chOff x="4853496" y="2973092"/>
            <a:chExt cx="148533" cy="2912873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2E568DC1-FB5E-2AB8-2A98-9353B23051B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4E48C6FE-2903-F0DF-69AD-71183CD4F3F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18C5DD10-99BF-CE98-3858-513FD4CCF78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43CF655D-0FBB-B7E2-341A-307E1E857AC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69E737B5-832D-9C4B-F1EF-F62C7AF96358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59CB4BE0-D13C-43C9-8AB1-F18E030BD51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0C1BE74-1BC0-E66D-EB5E-DECFB30EA6D5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9976B877-A6CA-8407-1A49-22E739DD966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CE84AB1B-BFF7-716D-4A79-C6D01D5D5B2D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1DCBE3A4-07F3-736D-F28B-97B10C03C62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E106DEB7-14B1-0225-C243-5F1E297F08D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C9990140-2170-E322-C22E-E9CB49100E8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A8949EC3-89BA-A37D-663E-D481559EA0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EC3CE81E-F4E7-9589-1D43-09BB204DAFF1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7F611C4C-3DE2-1F4E-6192-06405717E6C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DFF2C4C7-034A-FEC8-ED57-5E93D2925348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4790398A-EB31-C58B-DEE5-DBC14934A09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D000C2FE-8486-608D-4EFE-E271F58B339F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C18B179B-10A2-8349-509F-515617CFD9C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273A1DF5-BD4A-EEC3-1033-6920E67D12B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186D2F0A-F7B7-23BB-D2D2-E9AC8BF737F9}"/>
              </a:ext>
            </a:extLst>
          </p:cNvPr>
          <p:cNvGrpSpPr/>
          <p:nvPr/>
        </p:nvGrpSpPr>
        <p:grpSpPr>
          <a:xfrm>
            <a:off x="1379750" y="2584244"/>
            <a:ext cx="148533" cy="2912873"/>
            <a:chOff x="4853496" y="2973092"/>
            <a:chExt cx="148533" cy="2912873"/>
          </a:xfrm>
        </p:grpSpPr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5FFC91DC-682D-E0B5-E379-AC34BFE6A9E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D5E06F35-CD01-B6A5-1BA8-A0BEAB9E60D2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2D036AE-2534-78F0-2E63-4E238D2286A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CB3386B0-D203-B4CE-A12B-2B0C18C89979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52D9A96C-0C4F-442E-0BD1-6961A31562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EFA64CD2-4E34-1E34-5516-FF209DDF832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1D3B2773-B685-1EC1-FFD9-E7BE1D3D02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7129EBB-4D68-7F16-6BA7-A18ACF6A385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4A2AD169-13DE-8085-26F8-94F60C0E0CC2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8D7F2997-57C7-70C2-A0EA-5571BBE5DEB7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50A64FFD-BF61-8CCF-80C4-12AF07BC5F6E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BBC3F2E2-CC3C-D530-BEE2-90E3A9D1329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8FE9DC4D-31DB-E234-F102-7D0B32E4B87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17EE49F7-34B7-3376-6625-55D7E5F23EB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848E30A9-4D9D-A97E-96FD-EBA31A7077FA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A263B67D-E344-DABC-E063-C5EF2641D59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7AC5EFA3-4610-2028-844B-2D994C78AE4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E5B8ABBD-FD01-1728-838D-41C321E3F7D1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B69B07FB-AC78-C0F5-684F-ABBBB0980DE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54857F5C-CAA3-E736-77E4-85FB3761E433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FB30315A-05A2-CF31-A450-E43947B6627F}"/>
              </a:ext>
            </a:extLst>
          </p:cNvPr>
          <p:cNvGrpSpPr/>
          <p:nvPr/>
        </p:nvGrpSpPr>
        <p:grpSpPr>
          <a:xfrm>
            <a:off x="1235010" y="2584244"/>
            <a:ext cx="148533" cy="2912873"/>
            <a:chOff x="4853496" y="2973092"/>
            <a:chExt cx="148533" cy="2912873"/>
          </a:xfrm>
        </p:grpSpPr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14442928-9316-6A32-27D6-C7B6A86716CB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FF72C105-CCAC-A9C3-D13A-99804ACA939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3DAD9718-376D-4E4D-58E5-1269F4EB8C1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B36F6ED2-28C2-413A-040B-01D6A1F2E65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E3F57A1-8DAF-83A4-8C79-491C751299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E0154CA0-9764-3258-9385-8DE22BAF6F5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4B56EB3C-6310-24E8-E05B-3079B4DF742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B61FF079-0D76-607C-DF03-D142F7FAE456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0C6929F0-334E-FC48-B7A3-0CB0689EDCF4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5BEA677F-194C-524A-0189-6A631B2EEF4C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88E305E-A134-D7F7-BF25-EC13FB1C80F6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4D52DDC8-C76F-0D32-D796-191249D4B803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33E4A86F-ADDD-A9B9-2EE0-51D172EA67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64D4A59A-E479-E486-F9CD-CF3EA07BE5A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822F7B18-56D0-82E4-EA9E-495549F89D99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B3E7956E-6AEE-F58C-94D1-AACF6423D6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939698D5-5042-2D32-F2BC-DFDAFCA9C529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034D60B9-B62E-B7E7-594A-C32D8F6545C0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51C02B3-E847-B9F6-5F97-07DDDF0FC64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29236FB3-D7B4-5F83-609D-51CB6C2512D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6225B177-34E2-90DD-A200-95DB210AD5E7}"/>
              </a:ext>
            </a:extLst>
          </p:cNvPr>
          <p:cNvGrpSpPr/>
          <p:nvPr/>
        </p:nvGrpSpPr>
        <p:grpSpPr>
          <a:xfrm>
            <a:off x="1090270" y="2584244"/>
            <a:ext cx="148533" cy="2912873"/>
            <a:chOff x="4853496" y="2973092"/>
            <a:chExt cx="148533" cy="2912873"/>
          </a:xfrm>
        </p:grpSpPr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C3F3D044-CD02-007E-CA56-769A90B4909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6DE45A04-BF49-6D91-7765-291D5D9B73C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9428DB0-C76A-4987-CA1E-1BC236D997C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35999B06-5E6C-2802-5010-41486CA27D8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BE50641A-BB94-9B57-A09E-BED3BB855DF2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4CAA5E8E-83EE-9804-B7C5-26508218D25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F0AF23A4-6F96-8E97-F0BD-0A0747E2A06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FEE2938B-52D5-84AD-9DAD-071B021F2A0B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26227A-08FF-3AC0-1728-C6BE3B6A5AF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9D526559-8882-262B-821D-EA12E8BF11D0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A0F2BCA2-6572-0620-39C1-FE5630D4F57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D1334878-737D-311E-9AF4-CC9739D5C28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14A626A3-4088-D373-B622-61D550B9E692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7459B791-65B9-7C0C-8156-C4C75788C95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72F056EE-2867-39A0-F356-E0A10977F14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88987531-5498-265F-6E70-A2676990370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EB2EA2A1-00EE-7E37-2196-F7B41861C99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80D21D7E-A414-7FD1-E43B-82A7F834FA45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953D69C0-8BEA-68FC-85DB-99C04FCE995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A2E60FAE-5CEC-CA40-E0D0-49F5D9792DE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B15AC1-E052-0E23-FB27-6C76304274CD}"/>
              </a:ext>
            </a:extLst>
          </p:cNvPr>
          <p:cNvGrpSpPr/>
          <p:nvPr/>
        </p:nvGrpSpPr>
        <p:grpSpPr>
          <a:xfrm>
            <a:off x="945530" y="2584244"/>
            <a:ext cx="148533" cy="2912873"/>
            <a:chOff x="4853496" y="2973092"/>
            <a:chExt cx="148533" cy="2912873"/>
          </a:xfrm>
        </p:grpSpPr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058B96FC-33D5-D817-3C7B-F523D8948A1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46D17E37-BCDB-90A8-BBC1-949BE3D708A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C350C668-5783-15D6-14BB-DDBA7ADA18A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B529F1CF-C027-4CA6-C4E1-BCA1FF6816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3F90CC0-B7EE-6618-BE82-294A03F3ED3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D66CFB-539F-0BDE-17FF-C8596A5C7CF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E2F7E2BA-4FA1-B9E9-F5B1-B884094851C0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6F67BB5B-75CA-58E8-2909-A8A534B825B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00280097-AB90-93E8-2E45-9191EA59E92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6CE5200-49CF-28A2-6511-67671E0DFC6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2F1E59D7-671B-0F69-342A-91BB8155F64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86B136EF-2D05-EE2C-B86A-BE35FBE6F2A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354B26BB-A533-96D2-B58A-BDAECB9A07D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8B92672D-796D-F8FC-5887-76C04FA7A02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0EFE3C3-D128-6249-DE77-A4EFA007AD4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7A123B9A-3635-BDA2-21A2-56680637723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30FEC0A4-A949-3699-429C-9D7A97FE6D51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29B71E1B-F29E-457C-C2CF-934655D8F26C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8BD615F4-8419-4413-4CDD-9D000A14ECA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6077019F-6A2A-CD3D-E2B9-7935059CC33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09" name="Straight Connector 908">
            <a:extLst>
              <a:ext uri="{FF2B5EF4-FFF2-40B4-BE49-F238E27FC236}">
                <a16:creationId xmlns:a16="http://schemas.microsoft.com/office/drawing/2014/main" id="{27D420E5-FF13-0F46-8306-E59F32A804B3}"/>
              </a:ext>
            </a:extLst>
          </p:cNvPr>
          <p:cNvCxnSpPr>
            <a:cxnSpLocks/>
          </p:cNvCxnSpPr>
          <p:nvPr/>
        </p:nvCxnSpPr>
        <p:spPr>
          <a:xfrm>
            <a:off x="6603414" y="1915459"/>
            <a:ext cx="3050917" cy="297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0" name="Straight Connector 909">
            <a:extLst>
              <a:ext uri="{FF2B5EF4-FFF2-40B4-BE49-F238E27FC236}">
                <a16:creationId xmlns:a16="http://schemas.microsoft.com/office/drawing/2014/main" id="{BD16A336-E38C-02B0-96BE-BE4D08B9D124}"/>
              </a:ext>
            </a:extLst>
          </p:cNvPr>
          <p:cNvCxnSpPr/>
          <p:nvPr/>
        </p:nvCxnSpPr>
        <p:spPr>
          <a:xfrm>
            <a:off x="6603414" y="2093505"/>
            <a:ext cx="3050917" cy="1198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1" name="Straight Connector 910">
            <a:extLst>
              <a:ext uri="{FF2B5EF4-FFF2-40B4-BE49-F238E27FC236}">
                <a16:creationId xmlns:a16="http://schemas.microsoft.com/office/drawing/2014/main" id="{3DFAA2AE-333C-FDCA-4BEC-817254AB1A37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5815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2" name="Straight Connector 911">
            <a:extLst>
              <a:ext uri="{FF2B5EF4-FFF2-40B4-BE49-F238E27FC236}">
                <a16:creationId xmlns:a16="http://schemas.microsoft.com/office/drawing/2014/main" id="{3CCFAF7E-E69C-033D-B46A-A5254BF2B207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3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3" name="Straight Connector 912">
            <a:extLst>
              <a:ext uri="{FF2B5EF4-FFF2-40B4-BE49-F238E27FC236}">
                <a16:creationId xmlns:a16="http://schemas.microsoft.com/office/drawing/2014/main" id="{B407EC1C-7D04-3DD4-3B69-BA6A28C3C181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41424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4" name="Straight Connector 913">
            <a:extLst>
              <a:ext uri="{FF2B5EF4-FFF2-40B4-BE49-F238E27FC236}">
                <a16:creationId xmlns:a16="http://schemas.microsoft.com/office/drawing/2014/main" id="{FA73441B-C005-4DCB-7B95-D39231D9B4DB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5922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5" name="Straight Connector 914">
            <a:extLst>
              <a:ext uri="{FF2B5EF4-FFF2-40B4-BE49-F238E27FC236}">
                <a16:creationId xmlns:a16="http://schemas.microsoft.com/office/drawing/2014/main" id="{888143C5-F421-6D0A-1373-331682523C32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770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6" name="Straight Connector 915">
            <a:extLst>
              <a:ext uri="{FF2B5EF4-FFF2-40B4-BE49-F238E27FC236}">
                <a16:creationId xmlns:a16="http://schemas.microsoft.com/office/drawing/2014/main" id="{EE3EDE56-1D23-EE9E-EC83-558FAD9B4446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9483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7" name="Straight Connector 916">
            <a:extLst>
              <a:ext uri="{FF2B5EF4-FFF2-40B4-BE49-F238E27FC236}">
                <a16:creationId xmlns:a16="http://schemas.microsoft.com/office/drawing/2014/main" id="{53A44D5A-A471-055E-661C-0B07EFBE08E6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1264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8" name="Straight Connector 917">
            <a:extLst>
              <a:ext uri="{FF2B5EF4-FFF2-40B4-BE49-F238E27FC236}">
                <a16:creationId xmlns:a16="http://schemas.microsoft.com/office/drawing/2014/main" id="{E4E4A374-0959-0A1E-66B8-885CE3F8B18E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3044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9" name="Straight Connector 918">
            <a:extLst>
              <a:ext uri="{FF2B5EF4-FFF2-40B4-BE49-F238E27FC236}">
                <a16:creationId xmlns:a16="http://schemas.microsoft.com/office/drawing/2014/main" id="{76E20C51-2029-A7F1-1BD4-45B9419923C3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4825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0" name="Straight Connector 919">
            <a:extLst>
              <a:ext uri="{FF2B5EF4-FFF2-40B4-BE49-F238E27FC236}">
                <a16:creationId xmlns:a16="http://schemas.microsoft.com/office/drawing/2014/main" id="{5DF44C98-048D-F5C3-E168-9E4B6598F188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6605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3304E936-3BCF-3A74-FF8D-CF8599073405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8386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2" name="Straight Connector 921">
            <a:extLst>
              <a:ext uri="{FF2B5EF4-FFF2-40B4-BE49-F238E27FC236}">
                <a16:creationId xmlns:a16="http://schemas.microsoft.com/office/drawing/2014/main" id="{BA8A4FE1-C2F6-679A-7435-86A4BDE0362F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0166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3" name="Straight Connector 922">
            <a:extLst>
              <a:ext uri="{FF2B5EF4-FFF2-40B4-BE49-F238E27FC236}">
                <a16:creationId xmlns:a16="http://schemas.microsoft.com/office/drawing/2014/main" id="{570865FF-971C-27FD-BE3A-0578895F008A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1947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4" name="Straight Connector 923">
            <a:extLst>
              <a:ext uri="{FF2B5EF4-FFF2-40B4-BE49-F238E27FC236}">
                <a16:creationId xmlns:a16="http://schemas.microsoft.com/office/drawing/2014/main" id="{00D6D2C6-A6AD-6588-F09A-152CEE35756F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3727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AD470BEE-4109-E0A6-8256-C2D3AC2185A9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5507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93820034-E50B-DB49-AA95-BFADA4196AF3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7288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EF2056F8-27C4-6CFA-A7C1-2537A8915358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9068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F9E4C68-57F9-AAEA-5B93-D914E66BA4BA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0849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95D3B64C-4B67-76B2-3C63-458931E2E995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2629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F5C71879-88A7-8ADA-FBCC-A93412041A4E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4410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44072696-3419-1CCA-0CFF-C91CE4B3BE11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6190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07BF468D-F361-036C-D91F-4FF613442F5A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7971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C2B90F24-CEE1-BE93-E4B7-634592F2BC0A}"/>
              </a:ext>
            </a:extLst>
          </p:cNvPr>
          <p:cNvCxnSpPr>
            <a:cxnSpLocks/>
          </p:cNvCxnSpPr>
          <p:nvPr/>
        </p:nvCxnSpPr>
        <p:spPr>
          <a:xfrm>
            <a:off x="6599380" y="1920213"/>
            <a:ext cx="3054951" cy="694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6834DB3C-B8A5-8399-83A6-0590E70ACA10}"/>
              </a:ext>
            </a:extLst>
          </p:cNvPr>
          <p:cNvCxnSpPr>
            <a:cxnSpLocks/>
          </p:cNvCxnSpPr>
          <p:nvPr/>
        </p:nvCxnSpPr>
        <p:spPr>
          <a:xfrm>
            <a:off x="6599380" y="2098259"/>
            <a:ext cx="3054951" cy="5165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CF85B5B7-1614-0F5E-359F-2781333519CA}"/>
              </a:ext>
            </a:extLst>
          </p:cNvPr>
          <p:cNvCxnSpPr>
            <a:cxnSpLocks/>
          </p:cNvCxnSpPr>
          <p:nvPr/>
        </p:nvCxnSpPr>
        <p:spPr>
          <a:xfrm>
            <a:off x="6599380" y="2276305"/>
            <a:ext cx="3054951" cy="33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42B12374-F835-9613-974B-5616AE4721F3}"/>
              </a:ext>
            </a:extLst>
          </p:cNvPr>
          <p:cNvCxnSpPr>
            <a:cxnSpLocks/>
          </p:cNvCxnSpPr>
          <p:nvPr/>
        </p:nvCxnSpPr>
        <p:spPr>
          <a:xfrm>
            <a:off x="6599380" y="2454351"/>
            <a:ext cx="3054951" cy="1604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ECB0BB79-BDFD-1330-E0E3-785922D13573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76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3D6C7126-A2A7-A098-1515-2F99D4CB4BD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956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5BF122B8-4E08-07AF-9B36-1D6A5FE44C1D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737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0" name="Straight Connector 939">
            <a:extLst>
              <a:ext uri="{FF2B5EF4-FFF2-40B4-BE49-F238E27FC236}">
                <a16:creationId xmlns:a16="http://schemas.microsoft.com/office/drawing/2014/main" id="{E967050A-C7BD-C997-8FEC-DC40CDF05D8F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5517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7690DDCC-178D-4CE5-1564-6F179FBD0A1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729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40F1D41B-CC59-67DB-27A6-2BC8A2F3F916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907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3" name="Straight Connector 942">
            <a:extLst>
              <a:ext uri="{FF2B5EF4-FFF2-40B4-BE49-F238E27FC236}">
                <a16:creationId xmlns:a16="http://schemas.microsoft.com/office/drawing/2014/main" id="{84ADE7E5-CC04-1B81-C6B9-9BA36AAF1106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085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7E224194-FC72-6A69-EB12-AEACA56B1EFE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263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1E0E5979-B77D-FEBF-B778-694128CB4D6D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441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55B64635-5706-6CBC-ED67-6EDA535E61D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620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7" name="Straight Connector 946">
            <a:extLst>
              <a:ext uri="{FF2B5EF4-FFF2-40B4-BE49-F238E27FC236}">
                <a16:creationId xmlns:a16="http://schemas.microsoft.com/office/drawing/2014/main" id="{B7FA8D9C-F94B-866E-D996-12F58311EFA3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798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8" name="Straight Connector 947">
            <a:extLst>
              <a:ext uri="{FF2B5EF4-FFF2-40B4-BE49-F238E27FC236}">
                <a16:creationId xmlns:a16="http://schemas.microsoft.com/office/drawing/2014/main" id="{037720DD-57E1-1CB0-7518-CA7E6B60B000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976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D7BC1FFD-4282-E580-72CA-2699BC38ED0C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154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0" name="Straight Connector 949">
            <a:extLst>
              <a:ext uri="{FF2B5EF4-FFF2-40B4-BE49-F238E27FC236}">
                <a16:creationId xmlns:a16="http://schemas.microsoft.com/office/drawing/2014/main" id="{4AE280CC-B33D-5985-9B8E-9E2E18255269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332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1" name="Straight Connector 950">
            <a:extLst>
              <a:ext uri="{FF2B5EF4-FFF2-40B4-BE49-F238E27FC236}">
                <a16:creationId xmlns:a16="http://schemas.microsoft.com/office/drawing/2014/main" id="{667E4DFA-26D1-B56F-4D3C-D995FAD832A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51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FFDF39FA-7E4B-0387-24FC-4D351610BBF9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6883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3" name="Straight Connector 952">
            <a:extLst>
              <a:ext uri="{FF2B5EF4-FFF2-40B4-BE49-F238E27FC236}">
                <a16:creationId xmlns:a16="http://schemas.microsoft.com/office/drawing/2014/main" id="{E76574E2-964D-BD4D-E04A-CD897A272D6D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8663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4" name="Straight Connector 953">
            <a:extLst>
              <a:ext uri="{FF2B5EF4-FFF2-40B4-BE49-F238E27FC236}">
                <a16:creationId xmlns:a16="http://schemas.microsoft.com/office/drawing/2014/main" id="{747F5D05-7A33-A4A8-7A33-16A61F83269A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0443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5" name="Straight Connector 954">
            <a:extLst>
              <a:ext uri="{FF2B5EF4-FFF2-40B4-BE49-F238E27FC236}">
                <a16:creationId xmlns:a16="http://schemas.microsoft.com/office/drawing/2014/main" id="{304CFE89-0BF7-3437-8A79-CCEE274B0017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2224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6" name="Straight Connector 955">
            <a:extLst>
              <a:ext uri="{FF2B5EF4-FFF2-40B4-BE49-F238E27FC236}">
                <a16:creationId xmlns:a16="http://schemas.microsoft.com/office/drawing/2014/main" id="{5E048ADE-1FB8-2DE5-F9A2-20AC2E34A7C5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4004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7" name="Straight Connector 956">
            <a:extLst>
              <a:ext uri="{FF2B5EF4-FFF2-40B4-BE49-F238E27FC236}">
                <a16:creationId xmlns:a16="http://schemas.microsoft.com/office/drawing/2014/main" id="{64F54957-6C1F-DC20-ACF7-03507EFB575E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10937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8" name="Straight Connector 957">
            <a:extLst>
              <a:ext uri="{FF2B5EF4-FFF2-40B4-BE49-F238E27FC236}">
                <a16:creationId xmlns:a16="http://schemas.microsoft.com/office/drawing/2014/main" id="{0C0FBA01-95E3-5B39-2C43-D06B6DD99ACC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91568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9" name="Straight Connector 958">
            <a:extLst>
              <a:ext uri="{FF2B5EF4-FFF2-40B4-BE49-F238E27FC236}">
                <a16:creationId xmlns:a16="http://schemas.microsoft.com/office/drawing/2014/main" id="{A4467097-A495-0E38-0E35-56F21BE5A3E0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73763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0" name="Straight Connector 959">
            <a:extLst>
              <a:ext uri="{FF2B5EF4-FFF2-40B4-BE49-F238E27FC236}">
                <a16:creationId xmlns:a16="http://schemas.microsoft.com/office/drawing/2014/main" id="{B8796C0D-9C48-195C-BCBF-44CE9F074E3A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5595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1" name="Straight Connector 960">
            <a:extLst>
              <a:ext uri="{FF2B5EF4-FFF2-40B4-BE49-F238E27FC236}">
                <a16:creationId xmlns:a16="http://schemas.microsoft.com/office/drawing/2014/main" id="{A18A2C3D-C89E-B7CE-D307-869B36BF0985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3815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2" name="Straight Connector 961">
            <a:extLst>
              <a:ext uri="{FF2B5EF4-FFF2-40B4-BE49-F238E27FC236}">
                <a16:creationId xmlns:a16="http://schemas.microsoft.com/office/drawing/2014/main" id="{F2773103-78BA-60F9-BE42-86E93A43CBD8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2034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3" name="Straight Connector 962">
            <a:extLst>
              <a:ext uri="{FF2B5EF4-FFF2-40B4-BE49-F238E27FC236}">
                <a16:creationId xmlns:a16="http://schemas.microsoft.com/office/drawing/2014/main" id="{C09D78ED-79D1-4170-9F7F-CC2B7630D7AF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54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3AD88D4D-7C4C-F6ED-D352-29D4022DBB89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525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2114E347-1E70-42FB-506C-635D193074DF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3306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9BB020BC-BC31-FD15-42C9-346CBE474BAC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5086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7" name="Straight Connector 966">
            <a:extLst>
              <a:ext uri="{FF2B5EF4-FFF2-40B4-BE49-F238E27FC236}">
                <a16:creationId xmlns:a16="http://schemas.microsoft.com/office/drawing/2014/main" id="{1EBB3364-FEE2-5B3C-2FA1-880C83620E9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6867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3BED475A-6812-27D8-A68A-E85F11A47C3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86477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9" name="Straight Connector 968">
            <a:extLst>
              <a:ext uri="{FF2B5EF4-FFF2-40B4-BE49-F238E27FC236}">
                <a16:creationId xmlns:a16="http://schemas.microsoft.com/office/drawing/2014/main" id="{31D9BB90-B11C-2211-6029-5CBB82DCCD7D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042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0" name="Straight Connector 969">
            <a:extLst>
              <a:ext uri="{FF2B5EF4-FFF2-40B4-BE49-F238E27FC236}">
                <a16:creationId xmlns:a16="http://schemas.microsoft.com/office/drawing/2014/main" id="{5B7ECCB6-35A3-4AA8-85FF-D4FFEEB3E8B3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2208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14AA83DF-3758-1B5D-14E8-3C28E037C57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398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2" name="Straight Connector 971">
            <a:extLst>
              <a:ext uri="{FF2B5EF4-FFF2-40B4-BE49-F238E27FC236}">
                <a16:creationId xmlns:a16="http://schemas.microsoft.com/office/drawing/2014/main" id="{C99761C0-31E7-2B8A-1F8B-3665BABE2668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5769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7EFC4C78-5E89-AEC1-43C8-1A44B56099FE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7550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Straight Connector 973">
            <a:extLst>
              <a:ext uri="{FF2B5EF4-FFF2-40B4-BE49-F238E27FC236}">
                <a16:creationId xmlns:a16="http://schemas.microsoft.com/office/drawing/2014/main" id="{DF8CE911-DA15-BD13-D9BB-693C96F82A83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9330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" name="Straight Connector 974">
            <a:extLst>
              <a:ext uri="{FF2B5EF4-FFF2-40B4-BE49-F238E27FC236}">
                <a16:creationId xmlns:a16="http://schemas.microsoft.com/office/drawing/2014/main" id="{4B126A9E-147F-55E2-7663-3CFBCBE597DB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1111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6" name="Straight Connector 975">
            <a:extLst>
              <a:ext uri="{FF2B5EF4-FFF2-40B4-BE49-F238E27FC236}">
                <a16:creationId xmlns:a16="http://schemas.microsoft.com/office/drawing/2014/main" id="{B2A99CAD-2B2D-3E85-6EFE-AC288653815D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2891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7" name="Straight Connector 976">
            <a:extLst>
              <a:ext uri="{FF2B5EF4-FFF2-40B4-BE49-F238E27FC236}">
                <a16:creationId xmlns:a16="http://schemas.microsoft.com/office/drawing/2014/main" id="{20FD15CF-7A9E-1462-6617-9E7E89AE167F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4671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8" name="Straight Connector 977">
            <a:extLst>
              <a:ext uri="{FF2B5EF4-FFF2-40B4-BE49-F238E27FC236}">
                <a16:creationId xmlns:a16="http://schemas.microsoft.com/office/drawing/2014/main" id="{6DC67E4F-5362-ED3F-6273-BB1A033D753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6452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Straight Connector 978">
            <a:extLst>
              <a:ext uri="{FF2B5EF4-FFF2-40B4-BE49-F238E27FC236}">
                <a16:creationId xmlns:a16="http://schemas.microsoft.com/office/drawing/2014/main" id="{7BA2A0DD-E035-1A80-6335-C53026705311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8232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0" name="Straight Connector 979">
            <a:extLst>
              <a:ext uri="{FF2B5EF4-FFF2-40B4-BE49-F238E27FC236}">
                <a16:creationId xmlns:a16="http://schemas.microsoft.com/office/drawing/2014/main" id="{F1788D95-9572-D576-805E-339BAE634A54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30013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1" name="Straight Connector 980">
            <a:extLst>
              <a:ext uri="{FF2B5EF4-FFF2-40B4-BE49-F238E27FC236}">
                <a16:creationId xmlns:a16="http://schemas.microsoft.com/office/drawing/2014/main" id="{98151194-D533-116E-34D6-15A11234D70D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149511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2" name="Straight Connector 981">
            <a:extLst>
              <a:ext uri="{FF2B5EF4-FFF2-40B4-BE49-F238E27FC236}">
                <a16:creationId xmlns:a16="http://schemas.microsoft.com/office/drawing/2014/main" id="{E2530945-D0E4-F0FF-1F2B-0A73CAC5625D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131706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3" name="Straight Connector 982">
            <a:extLst>
              <a:ext uri="{FF2B5EF4-FFF2-40B4-BE49-F238E27FC236}">
                <a16:creationId xmlns:a16="http://schemas.microsoft.com/office/drawing/2014/main" id="{E5F8F7D9-C8E4-38C8-124B-A7E465CA7593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11390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4" name="Straight Connector 983">
            <a:extLst>
              <a:ext uri="{FF2B5EF4-FFF2-40B4-BE49-F238E27FC236}">
                <a16:creationId xmlns:a16="http://schemas.microsoft.com/office/drawing/2014/main" id="{61DD57D1-6D46-BB38-605D-EAEC0D030F0F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9609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5964B4CA-C5E7-1C8D-51CC-3BA8F9B7FF7E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7829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6" name="Straight Connector 985">
            <a:extLst>
              <a:ext uri="{FF2B5EF4-FFF2-40B4-BE49-F238E27FC236}">
                <a16:creationId xmlns:a16="http://schemas.microsoft.com/office/drawing/2014/main" id="{5644E34B-36A2-3C17-01D0-8FB1E6863919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6048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7" name="Straight Connector 986">
            <a:extLst>
              <a:ext uri="{FF2B5EF4-FFF2-40B4-BE49-F238E27FC236}">
                <a16:creationId xmlns:a16="http://schemas.microsoft.com/office/drawing/2014/main" id="{1FA6D65C-2FE9-7D18-90ED-13B8F489F19B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4268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8" name="Straight Connector 987">
            <a:extLst>
              <a:ext uri="{FF2B5EF4-FFF2-40B4-BE49-F238E27FC236}">
                <a16:creationId xmlns:a16="http://schemas.microsoft.com/office/drawing/2014/main" id="{1E2C0AF7-AFF0-54CE-AE6A-C08AC31CC0FD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2487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9" name="Straight Connector 988">
            <a:extLst>
              <a:ext uri="{FF2B5EF4-FFF2-40B4-BE49-F238E27FC236}">
                <a16:creationId xmlns:a16="http://schemas.microsoft.com/office/drawing/2014/main" id="{2C2BB303-A0D4-87C6-EAC3-16DE89D24C1C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707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0" name="Straight Connector 989">
            <a:extLst>
              <a:ext uri="{FF2B5EF4-FFF2-40B4-BE49-F238E27FC236}">
                <a16:creationId xmlns:a16="http://schemas.microsoft.com/office/drawing/2014/main" id="{6E3434FB-0960-54C9-338C-F3B49DDDDBA2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073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1" name="Straight Connector 990">
            <a:extLst>
              <a:ext uri="{FF2B5EF4-FFF2-40B4-BE49-F238E27FC236}">
                <a16:creationId xmlns:a16="http://schemas.microsoft.com/office/drawing/2014/main" id="{0C1AEEAE-F337-2178-9F44-A6C3D9F834B0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853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2" name="Straight Connector 991">
            <a:extLst>
              <a:ext uri="{FF2B5EF4-FFF2-40B4-BE49-F238E27FC236}">
                <a16:creationId xmlns:a16="http://schemas.microsoft.com/office/drawing/2014/main" id="{6825B171-39EC-384A-05F7-7A40DE9AA847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46339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3" name="Straight Connector 992">
            <a:extLst>
              <a:ext uri="{FF2B5EF4-FFF2-40B4-BE49-F238E27FC236}">
                <a16:creationId xmlns:a16="http://schemas.microsoft.com/office/drawing/2014/main" id="{64473ED6-5466-F8D8-443A-68159607F88B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64144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4" name="Straight Connector 993">
            <a:extLst>
              <a:ext uri="{FF2B5EF4-FFF2-40B4-BE49-F238E27FC236}">
                <a16:creationId xmlns:a16="http://schemas.microsoft.com/office/drawing/2014/main" id="{BA22707E-EDC4-967E-60DD-DF09F112F375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8194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5" name="Straight Connector 994">
            <a:extLst>
              <a:ext uri="{FF2B5EF4-FFF2-40B4-BE49-F238E27FC236}">
                <a16:creationId xmlns:a16="http://schemas.microsoft.com/office/drawing/2014/main" id="{CDDFB4A2-C668-02E6-D049-2CC3E147CC61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9975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6" name="Straight Connector 995">
            <a:extLst>
              <a:ext uri="{FF2B5EF4-FFF2-40B4-BE49-F238E27FC236}">
                <a16:creationId xmlns:a16="http://schemas.microsoft.com/office/drawing/2014/main" id="{4EA3B233-9573-C832-315A-4B15093B9BA2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1755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7" name="Straight Connector 996">
            <a:extLst>
              <a:ext uri="{FF2B5EF4-FFF2-40B4-BE49-F238E27FC236}">
                <a16:creationId xmlns:a16="http://schemas.microsoft.com/office/drawing/2014/main" id="{6F6A5467-6546-D056-83FC-9FCC98EEA925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35362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8" name="Straight Connector 997">
            <a:extLst>
              <a:ext uri="{FF2B5EF4-FFF2-40B4-BE49-F238E27FC236}">
                <a16:creationId xmlns:a16="http://schemas.microsoft.com/office/drawing/2014/main" id="{ED912805-A8C4-4F5B-1826-739B89FB86AD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5316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9" name="Straight Connector 998">
            <a:extLst>
              <a:ext uri="{FF2B5EF4-FFF2-40B4-BE49-F238E27FC236}">
                <a16:creationId xmlns:a16="http://schemas.microsoft.com/office/drawing/2014/main" id="{355D14AF-E702-57B3-7F45-9779BBBE1931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7097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0" name="Straight Connector 999">
            <a:extLst>
              <a:ext uri="{FF2B5EF4-FFF2-40B4-BE49-F238E27FC236}">
                <a16:creationId xmlns:a16="http://schemas.microsoft.com/office/drawing/2014/main" id="{E228CA2D-4658-CC5A-AFC2-25FE9336CEE6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8877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1" name="Straight Connector 1000">
            <a:extLst>
              <a:ext uri="{FF2B5EF4-FFF2-40B4-BE49-F238E27FC236}">
                <a16:creationId xmlns:a16="http://schemas.microsoft.com/office/drawing/2014/main" id="{90DD1122-4422-6CB1-0CBC-74A739607ADF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0658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2" name="Straight Connector 1001">
            <a:extLst>
              <a:ext uri="{FF2B5EF4-FFF2-40B4-BE49-F238E27FC236}">
                <a16:creationId xmlns:a16="http://schemas.microsoft.com/office/drawing/2014/main" id="{713D5FD0-6AFC-1145-239E-FA7D6634DDA6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2438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3" name="Straight Connector 1002">
            <a:extLst>
              <a:ext uri="{FF2B5EF4-FFF2-40B4-BE49-F238E27FC236}">
                <a16:creationId xmlns:a16="http://schemas.microsoft.com/office/drawing/2014/main" id="{82231475-8235-0077-75BB-574D2907257F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4219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4" name="Straight Connector 1003">
            <a:extLst>
              <a:ext uri="{FF2B5EF4-FFF2-40B4-BE49-F238E27FC236}">
                <a16:creationId xmlns:a16="http://schemas.microsoft.com/office/drawing/2014/main" id="{7D884772-8DD0-487C-6463-73D35A0829B7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599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5" name="Straight Connector 1004">
            <a:extLst>
              <a:ext uri="{FF2B5EF4-FFF2-40B4-BE49-F238E27FC236}">
                <a16:creationId xmlns:a16="http://schemas.microsoft.com/office/drawing/2014/main" id="{B3DE5D23-0DCE-C241-6440-DA61DFA8795E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18964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6" name="Straight Connector 1005">
            <a:extLst>
              <a:ext uri="{FF2B5EF4-FFF2-40B4-BE49-F238E27FC236}">
                <a16:creationId xmlns:a16="http://schemas.microsoft.com/office/drawing/2014/main" id="{704B8127-72D9-A2B0-2764-95B18D5E0597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171844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7" name="Straight Connector 1006">
            <a:extLst>
              <a:ext uri="{FF2B5EF4-FFF2-40B4-BE49-F238E27FC236}">
                <a16:creationId xmlns:a16="http://schemas.microsoft.com/office/drawing/2014/main" id="{A357DE9B-0CF8-09BE-0195-8C9199EF30E4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154040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8" name="Straight Connector 1007">
            <a:extLst>
              <a:ext uri="{FF2B5EF4-FFF2-40B4-BE49-F238E27FC236}">
                <a16:creationId xmlns:a16="http://schemas.microsoft.com/office/drawing/2014/main" id="{2C18834C-72C2-3332-F429-415AB991FEE3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13623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9" name="Straight Connector 1008">
            <a:extLst>
              <a:ext uri="{FF2B5EF4-FFF2-40B4-BE49-F238E27FC236}">
                <a16:creationId xmlns:a16="http://schemas.microsoft.com/office/drawing/2014/main" id="{9F670756-06C8-040F-4760-00597C0E04CD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118431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0" name="Straight Connector 1009">
            <a:extLst>
              <a:ext uri="{FF2B5EF4-FFF2-40B4-BE49-F238E27FC236}">
                <a16:creationId xmlns:a16="http://schemas.microsoft.com/office/drawing/2014/main" id="{CFCBC47B-15E3-43BA-176C-AD305B2C2B98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100626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1" name="Straight Connector 1010">
            <a:extLst>
              <a:ext uri="{FF2B5EF4-FFF2-40B4-BE49-F238E27FC236}">
                <a16:creationId xmlns:a16="http://schemas.microsoft.com/office/drawing/2014/main" id="{5E231CED-50E8-17D1-F2B5-472B21368AB6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8282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2" name="Straight Connector 1011">
            <a:extLst>
              <a:ext uri="{FF2B5EF4-FFF2-40B4-BE49-F238E27FC236}">
                <a16:creationId xmlns:a16="http://schemas.microsoft.com/office/drawing/2014/main" id="{F83E8E0E-E131-A635-00B6-D728510312AF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6501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3" name="Straight Connector 1012">
            <a:extLst>
              <a:ext uri="{FF2B5EF4-FFF2-40B4-BE49-F238E27FC236}">
                <a16:creationId xmlns:a16="http://schemas.microsoft.com/office/drawing/2014/main" id="{CD93DB83-234B-1731-E1C8-011808E0EE5E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4721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4" name="Straight Connector 1013">
            <a:extLst>
              <a:ext uri="{FF2B5EF4-FFF2-40B4-BE49-F238E27FC236}">
                <a16:creationId xmlns:a16="http://schemas.microsoft.com/office/drawing/2014/main" id="{B8892029-54E7-144A-20B4-743C088949DA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2940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5" name="Straight Connector 1014">
            <a:extLst>
              <a:ext uri="{FF2B5EF4-FFF2-40B4-BE49-F238E27FC236}">
                <a16:creationId xmlns:a16="http://schemas.microsoft.com/office/drawing/2014/main" id="{74624107-CE47-F8DA-3623-7B2BF28274D7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1160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6" name="Straight Connector 1015">
            <a:extLst>
              <a:ext uri="{FF2B5EF4-FFF2-40B4-BE49-F238E27FC236}">
                <a16:creationId xmlns:a16="http://schemas.microsoft.com/office/drawing/2014/main" id="{3FDDD7B4-9BB3-B0C4-CBFD-DB2DBB9D2277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620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7" name="Straight Connector 1016">
            <a:extLst>
              <a:ext uri="{FF2B5EF4-FFF2-40B4-BE49-F238E27FC236}">
                <a16:creationId xmlns:a16="http://schemas.microsoft.com/office/drawing/2014/main" id="{BCBBF957-F520-5F42-09C6-C8248692C579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2400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8" name="Straight Connector 1017">
            <a:extLst>
              <a:ext uri="{FF2B5EF4-FFF2-40B4-BE49-F238E27FC236}">
                <a16:creationId xmlns:a16="http://schemas.microsoft.com/office/drawing/2014/main" id="{ED3849E5-6B2B-76E2-F16D-7FB0DEBC12AE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4181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9" name="Straight Connector 1018">
            <a:extLst>
              <a:ext uri="{FF2B5EF4-FFF2-40B4-BE49-F238E27FC236}">
                <a16:creationId xmlns:a16="http://schemas.microsoft.com/office/drawing/2014/main" id="{2798A9CF-3FFB-22F8-D5CF-439BA95702C6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596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0" name="Straight Connector 1019">
            <a:extLst>
              <a:ext uri="{FF2B5EF4-FFF2-40B4-BE49-F238E27FC236}">
                <a16:creationId xmlns:a16="http://schemas.microsoft.com/office/drawing/2014/main" id="{A0EB480C-F606-82E3-4A29-5E6CE09DABC5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774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1" name="Straight Connector 1020">
            <a:extLst>
              <a:ext uri="{FF2B5EF4-FFF2-40B4-BE49-F238E27FC236}">
                <a16:creationId xmlns:a16="http://schemas.microsoft.com/office/drawing/2014/main" id="{022E9CF4-C50F-6F3C-71D2-576BA5BA004C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952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2" name="Straight Connector 1021">
            <a:extLst>
              <a:ext uri="{FF2B5EF4-FFF2-40B4-BE49-F238E27FC236}">
                <a16:creationId xmlns:a16="http://schemas.microsoft.com/office/drawing/2014/main" id="{62733BAE-2B4C-4AB9-678D-B19D9814E52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130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3" name="Straight Connector 1022">
            <a:extLst>
              <a:ext uri="{FF2B5EF4-FFF2-40B4-BE49-F238E27FC236}">
                <a16:creationId xmlns:a16="http://schemas.microsoft.com/office/drawing/2014/main" id="{A87C4105-96FF-34BD-C69C-D18928B151C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308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Connector 1023">
            <a:extLst>
              <a:ext uri="{FF2B5EF4-FFF2-40B4-BE49-F238E27FC236}">
                <a16:creationId xmlns:a16="http://schemas.microsoft.com/office/drawing/2014/main" id="{26BB2627-8A82-C7B4-EB27-16842DAF203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486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>
            <a:extLst>
              <a:ext uri="{FF2B5EF4-FFF2-40B4-BE49-F238E27FC236}">
                <a16:creationId xmlns:a16="http://schemas.microsoft.com/office/drawing/2014/main" id="{013E9209-1489-D861-E2D1-15ED35F24E41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664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6" name="Straight Connector 1025">
            <a:extLst>
              <a:ext uri="{FF2B5EF4-FFF2-40B4-BE49-F238E27FC236}">
                <a16:creationId xmlns:a16="http://schemas.microsoft.com/office/drawing/2014/main" id="{07B858B2-A8F6-3C84-3B3E-8110B13D283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842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Straight Connector 1026">
            <a:extLst>
              <a:ext uri="{FF2B5EF4-FFF2-40B4-BE49-F238E27FC236}">
                <a16:creationId xmlns:a16="http://schemas.microsoft.com/office/drawing/2014/main" id="{D7A4E790-D038-706A-0BAA-7CCAE265F3C9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2020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Straight Connector 1027">
            <a:extLst>
              <a:ext uri="{FF2B5EF4-FFF2-40B4-BE49-F238E27FC236}">
                <a16:creationId xmlns:a16="http://schemas.microsoft.com/office/drawing/2014/main" id="{37EE0986-0987-A194-A52C-09925A296859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2198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>
            <a:extLst>
              <a:ext uri="{FF2B5EF4-FFF2-40B4-BE49-F238E27FC236}">
                <a16:creationId xmlns:a16="http://schemas.microsoft.com/office/drawing/2014/main" id="{3BA4A026-4131-C33F-8D16-43BC4C511168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22978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Straight Connector 1029">
            <a:extLst>
              <a:ext uri="{FF2B5EF4-FFF2-40B4-BE49-F238E27FC236}">
                <a16:creationId xmlns:a16="http://schemas.microsoft.com/office/drawing/2014/main" id="{DEF8412F-1473-3FA3-6FF7-CCA1B5DE601E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21198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20A31E7D-88E0-17D7-46B2-C99A19298B36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19417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16F085E6-315D-8944-2A2D-8A4405FB723F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17637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162356AB-099F-338E-A4C0-3A1F8689727F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158569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Straight Connector 1033">
            <a:extLst>
              <a:ext uri="{FF2B5EF4-FFF2-40B4-BE49-F238E27FC236}">
                <a16:creationId xmlns:a16="http://schemas.microsoft.com/office/drawing/2014/main" id="{0BB5BEB8-24B9-5503-44B5-338593A6D9E3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14076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6DBCF2C4-44E0-05B1-11B8-DB7157C912B5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12296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Straight Connector 1035">
            <a:extLst>
              <a:ext uri="{FF2B5EF4-FFF2-40B4-BE49-F238E27FC236}">
                <a16:creationId xmlns:a16="http://schemas.microsoft.com/office/drawing/2014/main" id="{8D8FFAD9-8185-B20F-933A-3FDE1A9BA0E3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10515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Straight Connector 1036">
            <a:extLst>
              <a:ext uri="{FF2B5EF4-FFF2-40B4-BE49-F238E27FC236}">
                <a16:creationId xmlns:a16="http://schemas.microsoft.com/office/drawing/2014/main" id="{5011956F-B0C8-428E-0BDF-2F828E15FFF0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8735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3CE0AA6A-0152-4E9D-8A0C-6E3BD746402A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6954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9EA43C91-4F4A-AA13-BFDD-88C01C7D4D2B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5174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Straight Connector 1039">
            <a:extLst>
              <a:ext uri="{FF2B5EF4-FFF2-40B4-BE49-F238E27FC236}">
                <a16:creationId xmlns:a16="http://schemas.microsoft.com/office/drawing/2014/main" id="{1FC92AFA-D341-EC92-85A7-4B9215357E16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339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8CFD1244-9AD8-D11B-52D0-DE1C7B95DAFF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161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2" name="Straight Connector 1041">
            <a:extLst>
              <a:ext uri="{FF2B5EF4-FFF2-40B4-BE49-F238E27FC236}">
                <a16:creationId xmlns:a16="http://schemas.microsoft.com/office/drawing/2014/main" id="{D3AEB58D-4AFB-E331-6B53-8E3BA478B3EE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67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Straight Connector 1042">
            <a:extLst>
              <a:ext uri="{FF2B5EF4-FFF2-40B4-BE49-F238E27FC236}">
                <a16:creationId xmlns:a16="http://schemas.microsoft.com/office/drawing/2014/main" id="{67657D03-E601-BAEC-89CB-8C7012E96648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947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F6D47F22-7407-8A93-2022-905285067160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3728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5" name="Straight Connector 1044">
            <a:extLst>
              <a:ext uri="{FF2B5EF4-FFF2-40B4-BE49-F238E27FC236}">
                <a16:creationId xmlns:a16="http://schemas.microsoft.com/office/drawing/2014/main" id="{DA39C028-6AD2-D042-663E-A4049A140159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550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6" name="Straight Connector 1045">
            <a:extLst>
              <a:ext uri="{FF2B5EF4-FFF2-40B4-BE49-F238E27FC236}">
                <a16:creationId xmlns:a16="http://schemas.microsoft.com/office/drawing/2014/main" id="{D286B65D-D0FB-E307-DC50-6BC89F712C43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728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Straight Connector 1046">
            <a:extLst>
              <a:ext uri="{FF2B5EF4-FFF2-40B4-BE49-F238E27FC236}">
                <a16:creationId xmlns:a16="http://schemas.microsoft.com/office/drawing/2014/main" id="{93B9B5B4-733D-05A6-E6BD-1CCC9EDC8925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906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>
            <a:extLst>
              <a:ext uri="{FF2B5EF4-FFF2-40B4-BE49-F238E27FC236}">
                <a16:creationId xmlns:a16="http://schemas.microsoft.com/office/drawing/2014/main" id="{43D108E0-C3D3-186C-F1EE-5FA62695A617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084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Straight Connector 1048">
            <a:extLst>
              <a:ext uri="{FF2B5EF4-FFF2-40B4-BE49-F238E27FC236}">
                <a16:creationId xmlns:a16="http://schemas.microsoft.com/office/drawing/2014/main" id="{50BBB11E-2C33-B95E-66B8-2B09F0369301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263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6B1FA605-35EE-530A-D4D1-30B21FAC6345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441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9DAA8FFB-AD10-AD6E-413A-68CB47D4B68B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619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Connector 1051">
            <a:extLst>
              <a:ext uri="{FF2B5EF4-FFF2-40B4-BE49-F238E27FC236}">
                <a16:creationId xmlns:a16="http://schemas.microsoft.com/office/drawing/2014/main" id="{D7F04DB4-0969-2065-D011-47D8B76F5A55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7971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15F1096C-7F1A-40FF-BF29-6536AE699512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2699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Straight Connector 1053">
            <a:extLst>
              <a:ext uri="{FF2B5EF4-FFF2-40B4-BE49-F238E27FC236}">
                <a16:creationId xmlns:a16="http://schemas.microsoft.com/office/drawing/2014/main" id="{1F0DF727-92A4-8253-FA7E-22555EA7E53B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2521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Straight Connector 1054">
            <a:extLst>
              <a:ext uri="{FF2B5EF4-FFF2-40B4-BE49-F238E27FC236}">
                <a16:creationId xmlns:a16="http://schemas.microsoft.com/office/drawing/2014/main" id="{CCB1A763-E148-ED43-C5A0-7F866A334546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2343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Straight Connector 1055">
            <a:extLst>
              <a:ext uri="{FF2B5EF4-FFF2-40B4-BE49-F238E27FC236}">
                <a16:creationId xmlns:a16="http://schemas.microsoft.com/office/drawing/2014/main" id="{60AF574C-B40F-3B34-A4D3-31B0BD0351E8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2165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" name="Straight Connector 1056">
            <a:extLst>
              <a:ext uri="{FF2B5EF4-FFF2-40B4-BE49-F238E27FC236}">
                <a16:creationId xmlns:a16="http://schemas.microsoft.com/office/drawing/2014/main" id="{6412C7D6-784F-573E-1729-1D3C02390220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1987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Straight Connector 1057">
            <a:extLst>
              <a:ext uri="{FF2B5EF4-FFF2-40B4-BE49-F238E27FC236}">
                <a16:creationId xmlns:a16="http://schemas.microsoft.com/office/drawing/2014/main" id="{664B440F-074A-CD96-FE53-186C4A7EBBA5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1809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Straight Connector 1058">
            <a:extLst>
              <a:ext uri="{FF2B5EF4-FFF2-40B4-BE49-F238E27FC236}">
                <a16:creationId xmlns:a16="http://schemas.microsoft.com/office/drawing/2014/main" id="{C2C24012-B780-9D95-C59B-8A3241C81BE7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1630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Straight Connector 1059">
            <a:extLst>
              <a:ext uri="{FF2B5EF4-FFF2-40B4-BE49-F238E27FC236}">
                <a16:creationId xmlns:a16="http://schemas.microsoft.com/office/drawing/2014/main" id="{104A32F4-FDF1-5F08-134B-607F214D3764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1452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1" name="Straight Connector 1060">
            <a:extLst>
              <a:ext uri="{FF2B5EF4-FFF2-40B4-BE49-F238E27FC236}">
                <a16:creationId xmlns:a16="http://schemas.microsoft.com/office/drawing/2014/main" id="{7ED7AEDD-5C20-45E0-E024-DD77576D6A46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1274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2" name="Straight Connector 1061">
            <a:extLst>
              <a:ext uri="{FF2B5EF4-FFF2-40B4-BE49-F238E27FC236}">
                <a16:creationId xmlns:a16="http://schemas.microsoft.com/office/drawing/2014/main" id="{892DBE47-4A3C-309F-7737-EF63463EEBB4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1096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3" name="Straight Connector 1062">
            <a:extLst>
              <a:ext uri="{FF2B5EF4-FFF2-40B4-BE49-F238E27FC236}">
                <a16:creationId xmlns:a16="http://schemas.microsoft.com/office/drawing/2014/main" id="{E506476F-B1BE-38C6-B1AC-2FC5EC588A77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918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Straight Connector 1063">
            <a:extLst>
              <a:ext uri="{FF2B5EF4-FFF2-40B4-BE49-F238E27FC236}">
                <a16:creationId xmlns:a16="http://schemas.microsoft.com/office/drawing/2014/main" id="{712F8774-2614-5CAF-2E20-EFEC59C1A6E7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740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5" name="Straight Connector 1064">
            <a:extLst>
              <a:ext uri="{FF2B5EF4-FFF2-40B4-BE49-F238E27FC236}">
                <a16:creationId xmlns:a16="http://schemas.microsoft.com/office/drawing/2014/main" id="{2EAB99F1-DF0F-B6AA-A9CA-5E142D329E5F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562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6" name="Straight Connector 1065">
            <a:extLst>
              <a:ext uri="{FF2B5EF4-FFF2-40B4-BE49-F238E27FC236}">
                <a16:creationId xmlns:a16="http://schemas.microsoft.com/office/drawing/2014/main" id="{757D69C8-85E8-055B-63DF-1A765D031118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384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7" name="Straight Connector 1066">
            <a:extLst>
              <a:ext uri="{FF2B5EF4-FFF2-40B4-BE49-F238E27FC236}">
                <a16:creationId xmlns:a16="http://schemas.microsoft.com/office/drawing/2014/main" id="{A2D5D52A-7CD2-13C0-E046-D48D524BB521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206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0FD6FA50-FDCC-9648-CFBD-5A1285482CA6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28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Straight Connector 1068">
            <a:extLst>
              <a:ext uri="{FF2B5EF4-FFF2-40B4-BE49-F238E27FC236}">
                <a16:creationId xmlns:a16="http://schemas.microsoft.com/office/drawing/2014/main" id="{06A77B90-F9BA-D361-9203-07AF16040A8A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494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0" name="Straight Connector 1069">
            <a:extLst>
              <a:ext uri="{FF2B5EF4-FFF2-40B4-BE49-F238E27FC236}">
                <a16:creationId xmlns:a16="http://schemas.microsoft.com/office/drawing/2014/main" id="{00D920DC-B44E-6EE9-5BB1-68B99AFDEC23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3275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Straight Connector 1070">
            <a:extLst>
              <a:ext uri="{FF2B5EF4-FFF2-40B4-BE49-F238E27FC236}">
                <a16:creationId xmlns:a16="http://schemas.microsoft.com/office/drawing/2014/main" id="{9D9722B3-18FD-9350-6536-93EC13D0750C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505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2" name="Straight Connector 1071">
            <a:extLst>
              <a:ext uri="{FF2B5EF4-FFF2-40B4-BE49-F238E27FC236}">
                <a16:creationId xmlns:a16="http://schemas.microsoft.com/office/drawing/2014/main" id="{4F8F5032-A1D4-EC76-54D8-7669A1D7574D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683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3" name="Straight Connector 1072">
            <a:extLst>
              <a:ext uri="{FF2B5EF4-FFF2-40B4-BE49-F238E27FC236}">
                <a16:creationId xmlns:a16="http://schemas.microsoft.com/office/drawing/2014/main" id="{E2BEAB75-A1CB-A00D-8744-B53F35BAAEC7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861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Straight Connector 1073">
            <a:extLst>
              <a:ext uri="{FF2B5EF4-FFF2-40B4-BE49-F238E27FC236}">
                <a16:creationId xmlns:a16="http://schemas.microsoft.com/office/drawing/2014/main" id="{2FB9DADC-8B8F-2AEC-4F3C-A9F57CDD58FC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039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Connector 1074">
            <a:extLst>
              <a:ext uri="{FF2B5EF4-FFF2-40B4-BE49-F238E27FC236}">
                <a16:creationId xmlns:a16="http://schemas.microsoft.com/office/drawing/2014/main" id="{E53625FE-4826-861A-E469-1B41AAA077A2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217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" name="Straight Connector 1075">
            <a:extLst>
              <a:ext uri="{FF2B5EF4-FFF2-40B4-BE49-F238E27FC236}">
                <a16:creationId xmlns:a16="http://schemas.microsoft.com/office/drawing/2014/main" id="{38FF4CDC-AD0B-16A9-6C61-B9C3BBA3A8E7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3957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Straight Connector 1076">
            <a:extLst>
              <a:ext uri="{FF2B5EF4-FFF2-40B4-BE49-F238E27FC236}">
                <a16:creationId xmlns:a16="http://schemas.microsoft.com/office/drawing/2014/main" id="{BB8EC0DD-1912-8593-A073-B31AA8535114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31006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8" name="Straight Connector 1077">
            <a:extLst>
              <a:ext uri="{FF2B5EF4-FFF2-40B4-BE49-F238E27FC236}">
                <a16:creationId xmlns:a16="http://schemas.microsoft.com/office/drawing/2014/main" id="{17E0B238-E619-2D5A-EC14-592AE6BAD45D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29225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9" name="Straight Connector 1078">
            <a:extLst>
              <a:ext uri="{FF2B5EF4-FFF2-40B4-BE49-F238E27FC236}">
                <a16:creationId xmlns:a16="http://schemas.microsoft.com/office/drawing/2014/main" id="{9F222706-50DB-A8D4-870A-EFD19C7AE8A4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27445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Connector 1079">
            <a:extLst>
              <a:ext uri="{FF2B5EF4-FFF2-40B4-BE49-F238E27FC236}">
                <a16:creationId xmlns:a16="http://schemas.microsoft.com/office/drawing/2014/main" id="{75B2C257-B5D3-92EF-54B8-91D54FDBFCBD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2566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1" name="Straight Connector 1080">
            <a:extLst>
              <a:ext uri="{FF2B5EF4-FFF2-40B4-BE49-F238E27FC236}">
                <a16:creationId xmlns:a16="http://schemas.microsoft.com/office/drawing/2014/main" id="{7B57A909-1BD2-E880-6A1F-7AEA36B12CF0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23884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Connector 1081">
            <a:extLst>
              <a:ext uri="{FF2B5EF4-FFF2-40B4-BE49-F238E27FC236}">
                <a16:creationId xmlns:a16="http://schemas.microsoft.com/office/drawing/2014/main" id="{9AED6437-B2B7-E62D-893A-E85FEB4F686C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22104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3" name="Straight Connector 1082">
            <a:extLst>
              <a:ext uri="{FF2B5EF4-FFF2-40B4-BE49-F238E27FC236}">
                <a16:creationId xmlns:a16="http://schemas.microsoft.com/office/drawing/2014/main" id="{A2A5D445-67B8-E23B-4D87-C43033F9F7D6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0323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4" name="Straight Connector 1083">
            <a:extLst>
              <a:ext uri="{FF2B5EF4-FFF2-40B4-BE49-F238E27FC236}">
                <a16:creationId xmlns:a16="http://schemas.microsoft.com/office/drawing/2014/main" id="{C8728DF6-ABD0-2DE5-F103-298BA700C5E8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18543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5" name="Straight Connector 1084">
            <a:extLst>
              <a:ext uri="{FF2B5EF4-FFF2-40B4-BE49-F238E27FC236}">
                <a16:creationId xmlns:a16="http://schemas.microsoft.com/office/drawing/2014/main" id="{14A258D8-CE2E-1936-3ECC-E75A1DD99E46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16762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6" name="Straight Connector 1085">
            <a:extLst>
              <a:ext uri="{FF2B5EF4-FFF2-40B4-BE49-F238E27FC236}">
                <a16:creationId xmlns:a16="http://schemas.microsoft.com/office/drawing/2014/main" id="{026A59AC-9CF2-01E2-E114-0F599ECE36EE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14982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7" name="Straight Connector 1086">
            <a:extLst>
              <a:ext uri="{FF2B5EF4-FFF2-40B4-BE49-F238E27FC236}">
                <a16:creationId xmlns:a16="http://schemas.microsoft.com/office/drawing/2014/main" id="{E2BEAEED-AE19-F19C-6E1B-11C83021742E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13201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8" name="Straight Connector 1087">
            <a:extLst>
              <a:ext uri="{FF2B5EF4-FFF2-40B4-BE49-F238E27FC236}">
                <a16:creationId xmlns:a16="http://schemas.microsoft.com/office/drawing/2014/main" id="{665D2404-F9C0-A76C-8B56-1C4356E89B88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1142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9" name="Straight Connector 1088">
            <a:extLst>
              <a:ext uri="{FF2B5EF4-FFF2-40B4-BE49-F238E27FC236}">
                <a16:creationId xmlns:a16="http://schemas.microsoft.com/office/drawing/2014/main" id="{A395228D-6CE2-A46D-893A-515CC9FA5F3E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964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0" name="Straight Connector 1089">
            <a:extLst>
              <a:ext uri="{FF2B5EF4-FFF2-40B4-BE49-F238E27FC236}">
                <a16:creationId xmlns:a16="http://schemas.microsoft.com/office/drawing/2014/main" id="{70A23759-B7E1-65F4-A185-EC3237BE056A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786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1" name="Straight Connector 1090">
            <a:extLst>
              <a:ext uri="{FF2B5EF4-FFF2-40B4-BE49-F238E27FC236}">
                <a16:creationId xmlns:a16="http://schemas.microsoft.com/office/drawing/2014/main" id="{7A69C87A-119B-AC79-83BE-BBF34C943741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607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2" name="Straight Connector 1091">
            <a:extLst>
              <a:ext uri="{FF2B5EF4-FFF2-40B4-BE49-F238E27FC236}">
                <a16:creationId xmlns:a16="http://schemas.microsoft.com/office/drawing/2014/main" id="{E1AF741F-7963-6E03-E08C-E4CD26914043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429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3" name="Straight Connector 1092">
            <a:extLst>
              <a:ext uri="{FF2B5EF4-FFF2-40B4-BE49-F238E27FC236}">
                <a16:creationId xmlns:a16="http://schemas.microsoft.com/office/drawing/2014/main" id="{336C82CB-FF16-DB5A-81C6-1BD876606D54}"/>
              </a:ext>
            </a:extLst>
          </p:cNvPr>
          <p:cNvCxnSpPr>
            <a:cxnSpLocks/>
          </p:cNvCxnSpPr>
          <p:nvPr/>
        </p:nvCxnSpPr>
        <p:spPr>
          <a:xfrm>
            <a:off x="6599379" y="4771172"/>
            <a:ext cx="3054952" cy="251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Straight Connector 1093">
            <a:extLst>
              <a:ext uri="{FF2B5EF4-FFF2-40B4-BE49-F238E27FC236}">
                <a16:creationId xmlns:a16="http://schemas.microsoft.com/office/drawing/2014/main" id="{E3F5C6E3-5347-5300-9ECE-640675E3B63A}"/>
              </a:ext>
            </a:extLst>
          </p:cNvPr>
          <p:cNvCxnSpPr>
            <a:cxnSpLocks/>
          </p:cNvCxnSpPr>
          <p:nvPr/>
        </p:nvCxnSpPr>
        <p:spPr>
          <a:xfrm>
            <a:off x="6599379" y="4949218"/>
            <a:ext cx="3054952" cy="73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Straight Connector 1094">
            <a:extLst>
              <a:ext uri="{FF2B5EF4-FFF2-40B4-BE49-F238E27FC236}">
                <a16:creationId xmlns:a16="http://schemas.microsoft.com/office/drawing/2014/main" id="{702507DD-2901-EE9B-BBAD-5A557A427F09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1041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6" name="Straight Connector 1095">
            <a:extLst>
              <a:ext uri="{FF2B5EF4-FFF2-40B4-BE49-F238E27FC236}">
                <a16:creationId xmlns:a16="http://schemas.microsoft.com/office/drawing/2014/main" id="{F600D161-D3E5-B47D-969A-3FB414794CE2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2822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7" name="Straight Connector 1096">
            <a:extLst>
              <a:ext uri="{FF2B5EF4-FFF2-40B4-BE49-F238E27FC236}">
                <a16:creationId xmlns:a16="http://schemas.microsoft.com/office/drawing/2014/main" id="{6642E695-7711-4567-1557-25F643B172DB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4602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8" name="Straight Connector 1097">
            <a:extLst>
              <a:ext uri="{FF2B5EF4-FFF2-40B4-BE49-F238E27FC236}">
                <a16:creationId xmlns:a16="http://schemas.microsoft.com/office/drawing/2014/main" id="{01FAA3D9-2BC4-132B-2CB8-16CA83991DAA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638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Straight Connector 1098">
            <a:extLst>
              <a:ext uri="{FF2B5EF4-FFF2-40B4-BE49-F238E27FC236}">
                <a16:creationId xmlns:a16="http://schemas.microsoft.com/office/drawing/2014/main" id="{236D1DEB-94F1-C64E-29C8-FD7BF4293808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816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0" name="Straight Connector 1099">
            <a:extLst>
              <a:ext uri="{FF2B5EF4-FFF2-40B4-BE49-F238E27FC236}">
                <a16:creationId xmlns:a16="http://schemas.microsoft.com/office/drawing/2014/main" id="{B249E3E7-FE72-9170-FF73-25E6D73EBC13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9944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1" name="Straight Connector 1100">
            <a:extLst>
              <a:ext uri="{FF2B5EF4-FFF2-40B4-BE49-F238E27FC236}">
                <a16:creationId xmlns:a16="http://schemas.microsoft.com/office/drawing/2014/main" id="{6EF8450F-2FC9-311B-F709-FD89FBE45672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35020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2" name="Straight Connector 1101">
            <a:extLst>
              <a:ext uri="{FF2B5EF4-FFF2-40B4-BE49-F238E27FC236}">
                <a16:creationId xmlns:a16="http://schemas.microsoft.com/office/drawing/2014/main" id="{86103C77-45B5-AC91-43F2-98785C65CAA0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33239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3" name="Straight Connector 1102">
            <a:extLst>
              <a:ext uri="{FF2B5EF4-FFF2-40B4-BE49-F238E27FC236}">
                <a16:creationId xmlns:a16="http://schemas.microsoft.com/office/drawing/2014/main" id="{3A36C1B0-255B-7758-27E2-50A01422CE42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31459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4" name="Straight Connector 1103">
            <a:extLst>
              <a:ext uri="{FF2B5EF4-FFF2-40B4-BE49-F238E27FC236}">
                <a16:creationId xmlns:a16="http://schemas.microsoft.com/office/drawing/2014/main" id="{B07349D4-6F6E-0FF0-2D91-54D6702F322A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29678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5" name="Straight Connector 1104">
            <a:extLst>
              <a:ext uri="{FF2B5EF4-FFF2-40B4-BE49-F238E27FC236}">
                <a16:creationId xmlns:a16="http://schemas.microsoft.com/office/drawing/2014/main" id="{01522EB9-6D99-F3F7-6588-2FC0B85BD8E6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27898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6" name="Straight Connector 1105">
            <a:extLst>
              <a:ext uri="{FF2B5EF4-FFF2-40B4-BE49-F238E27FC236}">
                <a16:creationId xmlns:a16="http://schemas.microsoft.com/office/drawing/2014/main" id="{87989F0F-BBF3-C71F-EFAE-809A743B289D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26117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7" name="Straight Connector 1106">
            <a:extLst>
              <a:ext uri="{FF2B5EF4-FFF2-40B4-BE49-F238E27FC236}">
                <a16:creationId xmlns:a16="http://schemas.microsoft.com/office/drawing/2014/main" id="{00033DFD-22FF-FED1-DBEF-2AA0B2CF8A2A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4337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8" name="Straight Connector 1107">
            <a:extLst>
              <a:ext uri="{FF2B5EF4-FFF2-40B4-BE49-F238E27FC236}">
                <a16:creationId xmlns:a16="http://schemas.microsoft.com/office/drawing/2014/main" id="{351BA896-0A76-E359-7894-C0DC1DF98739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22557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9" name="Straight Connector 1108">
            <a:extLst>
              <a:ext uri="{FF2B5EF4-FFF2-40B4-BE49-F238E27FC236}">
                <a16:creationId xmlns:a16="http://schemas.microsoft.com/office/drawing/2014/main" id="{0BDDF929-6849-0B11-729A-EC25C43CFD6E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20776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0" name="Straight Connector 1109">
            <a:extLst>
              <a:ext uri="{FF2B5EF4-FFF2-40B4-BE49-F238E27FC236}">
                <a16:creationId xmlns:a16="http://schemas.microsoft.com/office/drawing/2014/main" id="{55B6FACA-5B41-F6A7-FC77-2FCF87C5B178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18996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1" name="Straight Connector 1110">
            <a:extLst>
              <a:ext uri="{FF2B5EF4-FFF2-40B4-BE49-F238E27FC236}">
                <a16:creationId xmlns:a16="http://schemas.microsoft.com/office/drawing/2014/main" id="{765094EB-4CC5-E669-C5CA-0DB6C7C6B844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1721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2" name="Straight Connector 1111">
            <a:extLst>
              <a:ext uri="{FF2B5EF4-FFF2-40B4-BE49-F238E27FC236}">
                <a16:creationId xmlns:a16="http://schemas.microsoft.com/office/drawing/2014/main" id="{5F78F6FE-8A1D-C275-B159-9D4530DE327E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1543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3" name="Straight Connector 1112">
            <a:extLst>
              <a:ext uri="{FF2B5EF4-FFF2-40B4-BE49-F238E27FC236}">
                <a16:creationId xmlns:a16="http://schemas.microsoft.com/office/drawing/2014/main" id="{703431E6-676D-15F9-FA57-01B6EC9A6C31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1365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4" name="Straight Connector 1113">
            <a:extLst>
              <a:ext uri="{FF2B5EF4-FFF2-40B4-BE49-F238E27FC236}">
                <a16:creationId xmlns:a16="http://schemas.microsoft.com/office/drawing/2014/main" id="{5231FB09-9588-128A-BFE3-A040D1D0921D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1187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5" name="Straight Connector 1114">
            <a:extLst>
              <a:ext uri="{FF2B5EF4-FFF2-40B4-BE49-F238E27FC236}">
                <a16:creationId xmlns:a16="http://schemas.microsoft.com/office/drawing/2014/main" id="{CF4F5D75-B379-E260-0A8C-C599E2723D48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1009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6" name="Straight Connector 1115">
            <a:extLst>
              <a:ext uri="{FF2B5EF4-FFF2-40B4-BE49-F238E27FC236}">
                <a16:creationId xmlns:a16="http://schemas.microsoft.com/office/drawing/2014/main" id="{470A7EAA-D261-C7D0-846D-86CE5F84A5C7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831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7" name="Straight Connector 1116">
            <a:extLst>
              <a:ext uri="{FF2B5EF4-FFF2-40B4-BE49-F238E27FC236}">
                <a16:creationId xmlns:a16="http://schemas.microsoft.com/office/drawing/2014/main" id="{0C135465-B8F3-C352-93A7-D2A4AC5B188D}"/>
              </a:ext>
            </a:extLst>
          </p:cNvPr>
          <p:cNvCxnSpPr>
            <a:cxnSpLocks/>
          </p:cNvCxnSpPr>
          <p:nvPr/>
        </p:nvCxnSpPr>
        <p:spPr>
          <a:xfrm>
            <a:off x="6599379" y="4771172"/>
            <a:ext cx="3054952" cy="653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8" name="Straight Connector 1117">
            <a:extLst>
              <a:ext uri="{FF2B5EF4-FFF2-40B4-BE49-F238E27FC236}">
                <a16:creationId xmlns:a16="http://schemas.microsoft.com/office/drawing/2014/main" id="{9034B341-7A18-CC3B-AA64-F7AC25FFE6F0}"/>
              </a:ext>
            </a:extLst>
          </p:cNvPr>
          <p:cNvCxnSpPr>
            <a:cxnSpLocks/>
          </p:cNvCxnSpPr>
          <p:nvPr/>
        </p:nvCxnSpPr>
        <p:spPr>
          <a:xfrm>
            <a:off x="6599379" y="4949218"/>
            <a:ext cx="3054952" cy="475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9" name="Straight Connector 1118">
            <a:extLst>
              <a:ext uri="{FF2B5EF4-FFF2-40B4-BE49-F238E27FC236}">
                <a16:creationId xmlns:a16="http://schemas.microsoft.com/office/drawing/2014/main" id="{05144AF3-35E7-5EF7-5991-88657239A750}"/>
              </a:ext>
            </a:extLst>
          </p:cNvPr>
          <p:cNvCxnSpPr>
            <a:cxnSpLocks/>
          </p:cNvCxnSpPr>
          <p:nvPr/>
        </p:nvCxnSpPr>
        <p:spPr>
          <a:xfrm>
            <a:off x="6599379" y="5127264"/>
            <a:ext cx="3054952" cy="297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0" name="Straight Connector 1119">
            <a:extLst>
              <a:ext uri="{FF2B5EF4-FFF2-40B4-BE49-F238E27FC236}">
                <a16:creationId xmlns:a16="http://schemas.microsoft.com/office/drawing/2014/main" id="{8C4959B3-43D1-6A34-5A40-BA0CC41E02A3}"/>
              </a:ext>
            </a:extLst>
          </p:cNvPr>
          <p:cNvCxnSpPr>
            <a:cxnSpLocks/>
          </p:cNvCxnSpPr>
          <p:nvPr/>
        </p:nvCxnSpPr>
        <p:spPr>
          <a:xfrm>
            <a:off x="6599379" y="5305310"/>
            <a:ext cx="3054952" cy="119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1" name="Straight Connector 1120">
            <a:extLst>
              <a:ext uri="{FF2B5EF4-FFF2-40B4-BE49-F238E27FC236}">
                <a16:creationId xmlns:a16="http://schemas.microsoft.com/office/drawing/2014/main" id="{80CAB338-7550-4E69-068C-37B6664A68F5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588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2" name="Straight Connector 1121">
            <a:extLst>
              <a:ext uri="{FF2B5EF4-FFF2-40B4-BE49-F238E27FC236}">
                <a16:creationId xmlns:a16="http://schemas.microsoft.com/office/drawing/2014/main" id="{3952E644-E53E-BD64-C8DC-716627D45F5D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2369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3" name="Straight Connector 1122">
            <a:extLst>
              <a:ext uri="{FF2B5EF4-FFF2-40B4-BE49-F238E27FC236}">
                <a16:creationId xmlns:a16="http://schemas.microsoft.com/office/drawing/2014/main" id="{0EA1C235-E1B6-BEE7-A810-4410820AA809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4149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4" name="Straight Connector 1123">
            <a:extLst>
              <a:ext uri="{FF2B5EF4-FFF2-40B4-BE49-F238E27FC236}">
                <a16:creationId xmlns:a16="http://schemas.microsoft.com/office/drawing/2014/main" id="{A909262A-5D9E-C025-51AF-731DB58245CC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5930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Straight Connector 1124">
            <a:extLst>
              <a:ext uri="{FF2B5EF4-FFF2-40B4-BE49-F238E27FC236}">
                <a16:creationId xmlns:a16="http://schemas.microsoft.com/office/drawing/2014/main" id="{0027DB90-CA25-EF64-3967-36A08DA2FDF9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39034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6" name="Straight Connector 1125">
            <a:extLst>
              <a:ext uri="{FF2B5EF4-FFF2-40B4-BE49-F238E27FC236}">
                <a16:creationId xmlns:a16="http://schemas.microsoft.com/office/drawing/2014/main" id="{D007698B-06F1-AB9A-E422-64CE32D5DA00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37253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" name="Straight Connector 1126">
            <a:extLst>
              <a:ext uri="{FF2B5EF4-FFF2-40B4-BE49-F238E27FC236}">
                <a16:creationId xmlns:a16="http://schemas.microsoft.com/office/drawing/2014/main" id="{BD2DF427-93A7-7D49-7E7C-42D72DD4A23C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35473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8" name="Straight Connector 1127">
            <a:extLst>
              <a:ext uri="{FF2B5EF4-FFF2-40B4-BE49-F238E27FC236}">
                <a16:creationId xmlns:a16="http://schemas.microsoft.com/office/drawing/2014/main" id="{96D8DFEC-B104-FF84-D8BC-B9164CADE133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33692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Straight Connector 1128">
            <a:extLst>
              <a:ext uri="{FF2B5EF4-FFF2-40B4-BE49-F238E27FC236}">
                <a16:creationId xmlns:a16="http://schemas.microsoft.com/office/drawing/2014/main" id="{F85DC910-937D-3A24-127D-C1D4C428A874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31912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0" name="Straight Connector 1129">
            <a:extLst>
              <a:ext uri="{FF2B5EF4-FFF2-40B4-BE49-F238E27FC236}">
                <a16:creationId xmlns:a16="http://schemas.microsoft.com/office/drawing/2014/main" id="{E3D39A57-F33D-F09B-75D5-5EE8BDA9142F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30131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1" name="Straight Connector 1130">
            <a:extLst>
              <a:ext uri="{FF2B5EF4-FFF2-40B4-BE49-F238E27FC236}">
                <a16:creationId xmlns:a16="http://schemas.microsoft.com/office/drawing/2014/main" id="{14CD66E5-4E62-50B1-3876-C2AD6AE1C081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835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2" name="Straight Connector 1131">
            <a:extLst>
              <a:ext uri="{FF2B5EF4-FFF2-40B4-BE49-F238E27FC236}">
                <a16:creationId xmlns:a16="http://schemas.microsoft.com/office/drawing/2014/main" id="{C70DEEFD-4C53-A84D-E1C3-F855F19941DF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26570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3" name="Straight Connector 1132">
            <a:extLst>
              <a:ext uri="{FF2B5EF4-FFF2-40B4-BE49-F238E27FC236}">
                <a16:creationId xmlns:a16="http://schemas.microsoft.com/office/drawing/2014/main" id="{B25B9423-E7E8-068F-26BD-604725026E65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24790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4" name="Straight Connector 1133">
            <a:extLst>
              <a:ext uri="{FF2B5EF4-FFF2-40B4-BE49-F238E27FC236}">
                <a16:creationId xmlns:a16="http://schemas.microsoft.com/office/drawing/2014/main" id="{68534909-B678-D039-5A87-91E81500EE53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23009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5" name="Straight Connector 1134">
            <a:extLst>
              <a:ext uri="{FF2B5EF4-FFF2-40B4-BE49-F238E27FC236}">
                <a16:creationId xmlns:a16="http://schemas.microsoft.com/office/drawing/2014/main" id="{3045132B-B3A7-19E4-9B32-E5B67A469D38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21229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6" name="Straight Connector 1135">
            <a:extLst>
              <a:ext uri="{FF2B5EF4-FFF2-40B4-BE49-F238E27FC236}">
                <a16:creationId xmlns:a16="http://schemas.microsoft.com/office/drawing/2014/main" id="{704E5AD6-9DA2-6C4E-49F0-136D397F4733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19448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7" name="Straight Connector 1136">
            <a:extLst>
              <a:ext uri="{FF2B5EF4-FFF2-40B4-BE49-F238E27FC236}">
                <a16:creationId xmlns:a16="http://schemas.microsoft.com/office/drawing/2014/main" id="{E6E50B63-6FA4-9E6F-9941-C7F8534F7296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17668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8" name="Straight Connector 1137">
            <a:extLst>
              <a:ext uri="{FF2B5EF4-FFF2-40B4-BE49-F238E27FC236}">
                <a16:creationId xmlns:a16="http://schemas.microsoft.com/office/drawing/2014/main" id="{C2BB80A9-60ED-B99A-A872-CC17E12EB90D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15888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9" name="Straight Connector 1138">
            <a:extLst>
              <a:ext uri="{FF2B5EF4-FFF2-40B4-BE49-F238E27FC236}">
                <a16:creationId xmlns:a16="http://schemas.microsoft.com/office/drawing/2014/main" id="{79CD669B-1D77-0135-A71F-E432F7B8B93D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14107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0" name="Straight Connector 1139">
            <a:extLst>
              <a:ext uri="{FF2B5EF4-FFF2-40B4-BE49-F238E27FC236}">
                <a16:creationId xmlns:a16="http://schemas.microsoft.com/office/drawing/2014/main" id="{0D7AE7AF-9E2C-6AE5-B23E-4D50694CA584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12327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1" name="Straight Connector 1140">
            <a:extLst>
              <a:ext uri="{FF2B5EF4-FFF2-40B4-BE49-F238E27FC236}">
                <a16:creationId xmlns:a16="http://schemas.microsoft.com/office/drawing/2014/main" id="{CD6C93B6-CE14-69F4-F142-C6B00DA3D9BB}"/>
              </a:ext>
            </a:extLst>
          </p:cNvPr>
          <p:cNvCxnSpPr>
            <a:cxnSpLocks/>
          </p:cNvCxnSpPr>
          <p:nvPr/>
        </p:nvCxnSpPr>
        <p:spPr>
          <a:xfrm>
            <a:off x="6599379" y="4771172"/>
            <a:ext cx="3054952" cy="10546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2" name="Straight Connector 1141">
            <a:extLst>
              <a:ext uri="{FF2B5EF4-FFF2-40B4-BE49-F238E27FC236}">
                <a16:creationId xmlns:a16="http://schemas.microsoft.com/office/drawing/2014/main" id="{DBFB5A3C-C953-D772-8E9F-E01DBC0A1884}"/>
              </a:ext>
            </a:extLst>
          </p:cNvPr>
          <p:cNvCxnSpPr>
            <a:cxnSpLocks/>
          </p:cNvCxnSpPr>
          <p:nvPr/>
        </p:nvCxnSpPr>
        <p:spPr>
          <a:xfrm>
            <a:off x="6599379" y="4949218"/>
            <a:ext cx="3054952" cy="876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3" name="Straight Connector 1142">
            <a:extLst>
              <a:ext uri="{FF2B5EF4-FFF2-40B4-BE49-F238E27FC236}">
                <a16:creationId xmlns:a16="http://schemas.microsoft.com/office/drawing/2014/main" id="{3D5FC506-9A09-2943-E9CF-0E7F0FB5502D}"/>
              </a:ext>
            </a:extLst>
          </p:cNvPr>
          <p:cNvCxnSpPr>
            <a:cxnSpLocks/>
          </p:cNvCxnSpPr>
          <p:nvPr/>
        </p:nvCxnSpPr>
        <p:spPr>
          <a:xfrm>
            <a:off x="6599379" y="5127264"/>
            <a:ext cx="3054952" cy="6985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4" name="Straight Connector 1143">
            <a:extLst>
              <a:ext uri="{FF2B5EF4-FFF2-40B4-BE49-F238E27FC236}">
                <a16:creationId xmlns:a16="http://schemas.microsoft.com/office/drawing/2014/main" id="{877CCAC1-D570-846D-9B28-FAAE9813F4A3}"/>
              </a:ext>
            </a:extLst>
          </p:cNvPr>
          <p:cNvCxnSpPr>
            <a:cxnSpLocks/>
          </p:cNvCxnSpPr>
          <p:nvPr/>
        </p:nvCxnSpPr>
        <p:spPr>
          <a:xfrm>
            <a:off x="6599379" y="5305310"/>
            <a:ext cx="3054952" cy="5205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5" name="Straight Connector 1144">
            <a:extLst>
              <a:ext uri="{FF2B5EF4-FFF2-40B4-BE49-F238E27FC236}">
                <a16:creationId xmlns:a16="http://schemas.microsoft.com/office/drawing/2014/main" id="{6AF53841-45DA-2813-2897-D95B605FA5C3}"/>
              </a:ext>
            </a:extLst>
          </p:cNvPr>
          <p:cNvCxnSpPr>
            <a:cxnSpLocks/>
          </p:cNvCxnSpPr>
          <p:nvPr/>
        </p:nvCxnSpPr>
        <p:spPr>
          <a:xfrm>
            <a:off x="6599379" y="5483356"/>
            <a:ext cx="3054952" cy="3424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6" name="Straight Connector 1145">
            <a:extLst>
              <a:ext uri="{FF2B5EF4-FFF2-40B4-BE49-F238E27FC236}">
                <a16:creationId xmlns:a16="http://schemas.microsoft.com/office/drawing/2014/main" id="{320E9A99-0982-5798-0585-102DF3FB5C18}"/>
              </a:ext>
            </a:extLst>
          </p:cNvPr>
          <p:cNvCxnSpPr>
            <a:cxnSpLocks/>
          </p:cNvCxnSpPr>
          <p:nvPr/>
        </p:nvCxnSpPr>
        <p:spPr>
          <a:xfrm>
            <a:off x="6599379" y="5661402"/>
            <a:ext cx="3054952" cy="1644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7" name="Straight Connector 1146">
            <a:extLst>
              <a:ext uri="{FF2B5EF4-FFF2-40B4-BE49-F238E27FC236}">
                <a16:creationId xmlns:a16="http://schemas.microsoft.com/office/drawing/2014/main" id="{B37D496F-EB24-0F85-F0EA-03C7E1FEF5F2}"/>
              </a:ext>
            </a:extLst>
          </p:cNvPr>
          <p:cNvCxnSpPr>
            <a:cxnSpLocks/>
          </p:cNvCxnSpPr>
          <p:nvPr/>
        </p:nvCxnSpPr>
        <p:spPr>
          <a:xfrm flipV="1">
            <a:off x="6599379" y="5825841"/>
            <a:ext cx="3054952" cy="136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8" name="Straight Connector 1147">
            <a:extLst>
              <a:ext uri="{FF2B5EF4-FFF2-40B4-BE49-F238E27FC236}">
                <a16:creationId xmlns:a16="http://schemas.microsoft.com/office/drawing/2014/main" id="{B58B692B-EE0D-4161-3954-BEADB95FFF87}"/>
              </a:ext>
            </a:extLst>
          </p:cNvPr>
          <p:cNvCxnSpPr>
            <a:cxnSpLocks/>
          </p:cNvCxnSpPr>
          <p:nvPr/>
        </p:nvCxnSpPr>
        <p:spPr>
          <a:xfrm flipV="1">
            <a:off x="6599379" y="5825841"/>
            <a:ext cx="3054952" cy="1916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9" name="Straight Connector 1148">
            <a:extLst>
              <a:ext uri="{FF2B5EF4-FFF2-40B4-BE49-F238E27FC236}">
                <a16:creationId xmlns:a16="http://schemas.microsoft.com/office/drawing/2014/main" id="{250F62EC-1E9E-16FF-5396-1FCA27042AC9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7385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8" name="Straight Connector 1197">
            <a:extLst>
              <a:ext uri="{FF2B5EF4-FFF2-40B4-BE49-F238E27FC236}">
                <a16:creationId xmlns:a16="http://schemas.microsoft.com/office/drawing/2014/main" id="{5DA25886-9BA9-9E28-4F12-5B7FF1E65927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8840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7" name="Straight Connector 1236">
            <a:extLst>
              <a:ext uri="{FF2B5EF4-FFF2-40B4-BE49-F238E27FC236}">
                <a16:creationId xmlns:a16="http://schemas.microsoft.com/office/drawing/2014/main" id="{7125098A-6AED-937D-0CC4-0354981CDEAF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10295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9" name="Straight Connector 1308">
            <a:extLst>
              <a:ext uri="{FF2B5EF4-FFF2-40B4-BE49-F238E27FC236}">
                <a16:creationId xmlns:a16="http://schemas.microsoft.com/office/drawing/2014/main" id="{F60C6A04-18D5-A9F9-3D1A-A2D8CF22506F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11749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0" name="Straight Connector 1309">
            <a:extLst>
              <a:ext uri="{FF2B5EF4-FFF2-40B4-BE49-F238E27FC236}">
                <a16:creationId xmlns:a16="http://schemas.microsoft.com/office/drawing/2014/main" id="{1B407F54-A194-0B03-148D-F4CC85ED1EED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13204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1" name="Straight Connector 1310">
            <a:extLst>
              <a:ext uri="{FF2B5EF4-FFF2-40B4-BE49-F238E27FC236}">
                <a16:creationId xmlns:a16="http://schemas.microsoft.com/office/drawing/2014/main" id="{FBBE8601-B04A-A937-E398-D5F4605596C2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14659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2" name="Straight Connector 1311">
            <a:extLst>
              <a:ext uri="{FF2B5EF4-FFF2-40B4-BE49-F238E27FC236}">
                <a16:creationId xmlns:a16="http://schemas.microsoft.com/office/drawing/2014/main" id="{2987D8D8-DAF1-C04E-FEB9-AB382CE99509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16114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3" name="Straight Connector 1312">
            <a:extLst>
              <a:ext uri="{FF2B5EF4-FFF2-40B4-BE49-F238E27FC236}">
                <a16:creationId xmlns:a16="http://schemas.microsoft.com/office/drawing/2014/main" id="{916EE646-47FA-5DAB-AA1F-775433B04A34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17569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4" name="Straight Connector 1313">
            <a:extLst>
              <a:ext uri="{FF2B5EF4-FFF2-40B4-BE49-F238E27FC236}">
                <a16:creationId xmlns:a16="http://schemas.microsoft.com/office/drawing/2014/main" id="{F3B67338-3F1A-42C0-CC7D-2763FD1EF835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19023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5" name="Straight Connector 1314">
            <a:extLst>
              <a:ext uri="{FF2B5EF4-FFF2-40B4-BE49-F238E27FC236}">
                <a16:creationId xmlns:a16="http://schemas.microsoft.com/office/drawing/2014/main" id="{69E00294-8033-E4D7-B121-F2C099D27E95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20478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6" name="Straight Connector 1315">
            <a:extLst>
              <a:ext uri="{FF2B5EF4-FFF2-40B4-BE49-F238E27FC236}">
                <a16:creationId xmlns:a16="http://schemas.microsoft.com/office/drawing/2014/main" id="{293FC57A-34F1-85F2-66D2-722684DCB5E7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21933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7" name="Straight Connector 1316">
            <a:extLst>
              <a:ext uri="{FF2B5EF4-FFF2-40B4-BE49-F238E27FC236}">
                <a16:creationId xmlns:a16="http://schemas.microsoft.com/office/drawing/2014/main" id="{3CE86384-6B17-72FF-32DE-15260C0C11E5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23388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8" name="Straight Connector 1317">
            <a:extLst>
              <a:ext uri="{FF2B5EF4-FFF2-40B4-BE49-F238E27FC236}">
                <a16:creationId xmlns:a16="http://schemas.microsoft.com/office/drawing/2014/main" id="{8EB55351-E69A-239D-91A9-2C75EEB00734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24842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9" name="Straight Connector 1318">
            <a:extLst>
              <a:ext uri="{FF2B5EF4-FFF2-40B4-BE49-F238E27FC236}">
                <a16:creationId xmlns:a16="http://schemas.microsoft.com/office/drawing/2014/main" id="{A4E0A14C-9FB3-93E9-7E4B-16937491C58D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262976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0" name="Straight Connector 1319">
            <a:extLst>
              <a:ext uri="{FF2B5EF4-FFF2-40B4-BE49-F238E27FC236}">
                <a16:creationId xmlns:a16="http://schemas.microsoft.com/office/drawing/2014/main" id="{BDB3AF88-BCBC-33A5-1FA2-F5674B756492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27752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1" name="Straight Connector 1320">
            <a:extLst>
              <a:ext uri="{FF2B5EF4-FFF2-40B4-BE49-F238E27FC236}">
                <a16:creationId xmlns:a16="http://schemas.microsoft.com/office/drawing/2014/main" id="{429F4337-3CF7-6F80-E7ED-64AF174B9A6C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29207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2" name="Straight Connector 1321">
            <a:extLst>
              <a:ext uri="{FF2B5EF4-FFF2-40B4-BE49-F238E27FC236}">
                <a16:creationId xmlns:a16="http://schemas.microsoft.com/office/drawing/2014/main" id="{57AE79D4-2C23-6DDE-F812-F8C1CC9A4394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30662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3" name="Straight Connector 1322">
            <a:extLst>
              <a:ext uri="{FF2B5EF4-FFF2-40B4-BE49-F238E27FC236}">
                <a16:creationId xmlns:a16="http://schemas.microsoft.com/office/drawing/2014/main" id="{1B3648B9-8CAB-42E5-DE49-2519A02D7D52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321168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4" name="Straight Connector 1323">
            <a:extLst>
              <a:ext uri="{FF2B5EF4-FFF2-40B4-BE49-F238E27FC236}">
                <a16:creationId xmlns:a16="http://schemas.microsoft.com/office/drawing/2014/main" id="{D78F065E-4C7A-087F-555A-348372EC4564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33571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5" name="Straight Connector 1324">
            <a:extLst>
              <a:ext uri="{FF2B5EF4-FFF2-40B4-BE49-F238E27FC236}">
                <a16:creationId xmlns:a16="http://schemas.microsoft.com/office/drawing/2014/main" id="{3EF87B14-CC64-3D4E-4BAE-1B9564146EC9}"/>
              </a:ext>
            </a:extLst>
          </p:cNvPr>
          <p:cNvCxnSpPr>
            <a:cxnSpLocks/>
          </p:cNvCxnSpPr>
          <p:nvPr/>
        </p:nvCxnSpPr>
        <p:spPr>
          <a:xfrm flipV="1">
            <a:off x="3847907" y="1920417"/>
            <a:ext cx="2473919" cy="35026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6" name="Straight Connector 1325">
            <a:extLst>
              <a:ext uri="{FF2B5EF4-FFF2-40B4-BE49-F238E27FC236}">
                <a16:creationId xmlns:a16="http://schemas.microsoft.com/office/drawing/2014/main" id="{84E87FE6-345A-2F12-8757-FB341C538F08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5605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7" name="Straight Connector 1326">
            <a:extLst>
              <a:ext uri="{FF2B5EF4-FFF2-40B4-BE49-F238E27FC236}">
                <a16:creationId xmlns:a16="http://schemas.microsoft.com/office/drawing/2014/main" id="{0C0F14FE-78B7-D313-B265-18655C275A2C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7059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8" name="Straight Connector 1327">
            <a:extLst>
              <a:ext uri="{FF2B5EF4-FFF2-40B4-BE49-F238E27FC236}">
                <a16:creationId xmlns:a16="http://schemas.microsoft.com/office/drawing/2014/main" id="{1529F91E-28FF-0D5B-4FB1-D9547314E792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8514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9" name="Straight Connector 1328">
            <a:extLst>
              <a:ext uri="{FF2B5EF4-FFF2-40B4-BE49-F238E27FC236}">
                <a16:creationId xmlns:a16="http://schemas.microsoft.com/office/drawing/2014/main" id="{03FE8C1E-2E92-ECDF-413B-D1A9DCFC2458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9969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0" name="Straight Connector 1329">
            <a:extLst>
              <a:ext uri="{FF2B5EF4-FFF2-40B4-BE49-F238E27FC236}">
                <a16:creationId xmlns:a16="http://schemas.microsoft.com/office/drawing/2014/main" id="{CF119993-0714-FD06-742D-EF5E662F053B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11424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1" name="Straight Connector 1330">
            <a:extLst>
              <a:ext uri="{FF2B5EF4-FFF2-40B4-BE49-F238E27FC236}">
                <a16:creationId xmlns:a16="http://schemas.microsoft.com/office/drawing/2014/main" id="{AEA21A8E-0121-1E96-B642-2490F0E1E36A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12879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2" name="Straight Connector 1331">
            <a:extLst>
              <a:ext uri="{FF2B5EF4-FFF2-40B4-BE49-F238E27FC236}">
                <a16:creationId xmlns:a16="http://schemas.microsoft.com/office/drawing/2014/main" id="{EBB0C7E0-058E-3B06-6384-365DF26E29ED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14333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3" name="Straight Connector 1332">
            <a:extLst>
              <a:ext uri="{FF2B5EF4-FFF2-40B4-BE49-F238E27FC236}">
                <a16:creationId xmlns:a16="http://schemas.microsoft.com/office/drawing/2014/main" id="{4AD7CBF5-2994-D516-CF71-9FD72C9EF770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15788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4" name="Straight Connector 1333">
            <a:extLst>
              <a:ext uri="{FF2B5EF4-FFF2-40B4-BE49-F238E27FC236}">
                <a16:creationId xmlns:a16="http://schemas.microsoft.com/office/drawing/2014/main" id="{637D4DDF-EAE8-9772-6049-1FBEBCF17C45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17243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5" name="Straight Connector 1334">
            <a:extLst>
              <a:ext uri="{FF2B5EF4-FFF2-40B4-BE49-F238E27FC236}">
                <a16:creationId xmlns:a16="http://schemas.microsoft.com/office/drawing/2014/main" id="{93DA0765-0BB4-A06B-59F4-D9597578D930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18698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6" name="Straight Connector 1335">
            <a:extLst>
              <a:ext uri="{FF2B5EF4-FFF2-40B4-BE49-F238E27FC236}">
                <a16:creationId xmlns:a16="http://schemas.microsoft.com/office/drawing/2014/main" id="{2ADDB653-F904-C962-E922-CD2F3EEC1C8A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20152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7" name="Straight Connector 1336">
            <a:extLst>
              <a:ext uri="{FF2B5EF4-FFF2-40B4-BE49-F238E27FC236}">
                <a16:creationId xmlns:a16="http://schemas.microsoft.com/office/drawing/2014/main" id="{723F1A0D-5378-2B6A-F785-FDF3880E1921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21607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8" name="Straight Connector 1337">
            <a:extLst>
              <a:ext uri="{FF2B5EF4-FFF2-40B4-BE49-F238E27FC236}">
                <a16:creationId xmlns:a16="http://schemas.microsoft.com/office/drawing/2014/main" id="{BFCAE3C6-5FB6-6CB4-5D90-748D222145F0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23062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39" name="Straight Connector 1338">
            <a:extLst>
              <a:ext uri="{FF2B5EF4-FFF2-40B4-BE49-F238E27FC236}">
                <a16:creationId xmlns:a16="http://schemas.microsoft.com/office/drawing/2014/main" id="{CFF0F446-5119-0A4C-930F-E8B79F255595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24517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0" name="Straight Connector 1339">
            <a:extLst>
              <a:ext uri="{FF2B5EF4-FFF2-40B4-BE49-F238E27FC236}">
                <a16:creationId xmlns:a16="http://schemas.microsoft.com/office/drawing/2014/main" id="{9CC457F8-C9AD-F45E-33A3-E9FAA2BE8337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25972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1" name="Straight Connector 1340">
            <a:extLst>
              <a:ext uri="{FF2B5EF4-FFF2-40B4-BE49-F238E27FC236}">
                <a16:creationId xmlns:a16="http://schemas.microsoft.com/office/drawing/2014/main" id="{63F53C48-B507-6FFA-145C-9B0E81B16AB1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27426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2" name="Straight Connector 1341">
            <a:extLst>
              <a:ext uri="{FF2B5EF4-FFF2-40B4-BE49-F238E27FC236}">
                <a16:creationId xmlns:a16="http://schemas.microsoft.com/office/drawing/2014/main" id="{47F8BAB3-22D7-D7A3-FB8A-3ECBD33B14B4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28881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3" name="Straight Connector 1342">
            <a:extLst>
              <a:ext uri="{FF2B5EF4-FFF2-40B4-BE49-F238E27FC236}">
                <a16:creationId xmlns:a16="http://schemas.microsoft.com/office/drawing/2014/main" id="{185D2ECA-F8E3-FC56-5283-57AD3614CF80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30336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4" name="Straight Connector 1343">
            <a:extLst>
              <a:ext uri="{FF2B5EF4-FFF2-40B4-BE49-F238E27FC236}">
                <a16:creationId xmlns:a16="http://schemas.microsoft.com/office/drawing/2014/main" id="{60006AC2-CF05-2A29-8DE3-CE35FFC14ABF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31791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5" name="Straight Connector 1344">
            <a:extLst>
              <a:ext uri="{FF2B5EF4-FFF2-40B4-BE49-F238E27FC236}">
                <a16:creationId xmlns:a16="http://schemas.microsoft.com/office/drawing/2014/main" id="{190CFB29-F3B6-3568-6FBC-ED37B12A1EA7}"/>
              </a:ext>
            </a:extLst>
          </p:cNvPr>
          <p:cNvCxnSpPr>
            <a:cxnSpLocks/>
          </p:cNvCxnSpPr>
          <p:nvPr/>
        </p:nvCxnSpPr>
        <p:spPr>
          <a:xfrm flipV="1">
            <a:off x="3847907" y="2098463"/>
            <a:ext cx="2473919" cy="33245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6" name="Straight Connector 1345">
            <a:extLst>
              <a:ext uri="{FF2B5EF4-FFF2-40B4-BE49-F238E27FC236}">
                <a16:creationId xmlns:a16="http://schemas.microsoft.com/office/drawing/2014/main" id="{1CA30F20-2BA3-DD5F-AFC9-BFACA4C37870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3824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7" name="Straight Connector 1346">
            <a:extLst>
              <a:ext uri="{FF2B5EF4-FFF2-40B4-BE49-F238E27FC236}">
                <a16:creationId xmlns:a16="http://schemas.microsoft.com/office/drawing/2014/main" id="{9BEAC9BB-832B-9C8D-0B91-32F999A78E97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5279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8" name="Straight Connector 1347">
            <a:extLst>
              <a:ext uri="{FF2B5EF4-FFF2-40B4-BE49-F238E27FC236}">
                <a16:creationId xmlns:a16="http://schemas.microsoft.com/office/drawing/2014/main" id="{AD02E995-AB23-85DA-ED32-888192168A41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6734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9" name="Straight Connector 1348">
            <a:extLst>
              <a:ext uri="{FF2B5EF4-FFF2-40B4-BE49-F238E27FC236}">
                <a16:creationId xmlns:a16="http://schemas.microsoft.com/office/drawing/2014/main" id="{6C841195-C707-C7E4-9A34-43C6C1AB6455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8189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0" name="Straight Connector 1349">
            <a:extLst>
              <a:ext uri="{FF2B5EF4-FFF2-40B4-BE49-F238E27FC236}">
                <a16:creationId xmlns:a16="http://schemas.microsoft.com/office/drawing/2014/main" id="{AABDE46B-E039-00C5-858D-38E9289E8489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9643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1" name="Straight Connector 1350">
            <a:extLst>
              <a:ext uri="{FF2B5EF4-FFF2-40B4-BE49-F238E27FC236}">
                <a16:creationId xmlns:a16="http://schemas.microsoft.com/office/drawing/2014/main" id="{B599800B-ED0A-B82F-BB8D-FC177491F612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11098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2" name="Straight Connector 1351">
            <a:extLst>
              <a:ext uri="{FF2B5EF4-FFF2-40B4-BE49-F238E27FC236}">
                <a16:creationId xmlns:a16="http://schemas.microsoft.com/office/drawing/2014/main" id="{1A01F049-E5FD-F344-AE83-12D2FDB31A7A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12553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3" name="Straight Connector 1352">
            <a:extLst>
              <a:ext uri="{FF2B5EF4-FFF2-40B4-BE49-F238E27FC236}">
                <a16:creationId xmlns:a16="http://schemas.microsoft.com/office/drawing/2014/main" id="{DB59FEC5-26FE-14B1-745E-30C94F4C1C9C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14008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4" name="Straight Connector 1353">
            <a:extLst>
              <a:ext uri="{FF2B5EF4-FFF2-40B4-BE49-F238E27FC236}">
                <a16:creationId xmlns:a16="http://schemas.microsoft.com/office/drawing/2014/main" id="{A7D5962E-8E01-D4D5-6620-51DC980A31DE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15462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5" name="Straight Connector 1354">
            <a:extLst>
              <a:ext uri="{FF2B5EF4-FFF2-40B4-BE49-F238E27FC236}">
                <a16:creationId xmlns:a16="http://schemas.microsoft.com/office/drawing/2014/main" id="{234558DF-FCFC-2A37-7706-C49EE0F427E2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16917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6" name="Straight Connector 1355">
            <a:extLst>
              <a:ext uri="{FF2B5EF4-FFF2-40B4-BE49-F238E27FC236}">
                <a16:creationId xmlns:a16="http://schemas.microsoft.com/office/drawing/2014/main" id="{8B385EBC-AFEC-BB72-84EE-A43BC59A2AA4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18372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7" name="Straight Connector 1356">
            <a:extLst>
              <a:ext uri="{FF2B5EF4-FFF2-40B4-BE49-F238E27FC236}">
                <a16:creationId xmlns:a16="http://schemas.microsoft.com/office/drawing/2014/main" id="{C224CEB6-CEFC-E2C8-0AF2-19B753FC3EF6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19827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8" name="Straight Connector 1357">
            <a:extLst>
              <a:ext uri="{FF2B5EF4-FFF2-40B4-BE49-F238E27FC236}">
                <a16:creationId xmlns:a16="http://schemas.microsoft.com/office/drawing/2014/main" id="{D8993358-1461-7A00-1E24-43FDA2AA8182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21282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9" name="Straight Connector 1358">
            <a:extLst>
              <a:ext uri="{FF2B5EF4-FFF2-40B4-BE49-F238E27FC236}">
                <a16:creationId xmlns:a16="http://schemas.microsoft.com/office/drawing/2014/main" id="{C37F2F7C-8023-868C-E600-4AFD1E6DB3D5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227367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0" name="Straight Connector 1359">
            <a:extLst>
              <a:ext uri="{FF2B5EF4-FFF2-40B4-BE49-F238E27FC236}">
                <a16:creationId xmlns:a16="http://schemas.microsoft.com/office/drawing/2014/main" id="{C913E383-E5DC-5B80-0AE1-69AD18CEB6A7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24191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1" name="Straight Connector 1360">
            <a:extLst>
              <a:ext uri="{FF2B5EF4-FFF2-40B4-BE49-F238E27FC236}">
                <a16:creationId xmlns:a16="http://schemas.microsoft.com/office/drawing/2014/main" id="{044359F4-32E9-D233-1905-260CB0C0C7C1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25646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2" name="Straight Connector 1361">
            <a:extLst>
              <a:ext uri="{FF2B5EF4-FFF2-40B4-BE49-F238E27FC236}">
                <a16:creationId xmlns:a16="http://schemas.microsoft.com/office/drawing/2014/main" id="{A145BD5D-010D-0EE8-8AB3-93569C75997D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27101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3" name="Straight Connector 1362">
            <a:extLst>
              <a:ext uri="{FF2B5EF4-FFF2-40B4-BE49-F238E27FC236}">
                <a16:creationId xmlns:a16="http://schemas.microsoft.com/office/drawing/2014/main" id="{4B12A783-05B4-E3E0-0639-CBD3BDF2636B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285558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4" name="Straight Connector 1363">
            <a:extLst>
              <a:ext uri="{FF2B5EF4-FFF2-40B4-BE49-F238E27FC236}">
                <a16:creationId xmlns:a16="http://schemas.microsoft.com/office/drawing/2014/main" id="{A2D54428-E650-C101-E5E7-9EB096A9BB28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30010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5" name="Straight Connector 1364">
            <a:extLst>
              <a:ext uri="{FF2B5EF4-FFF2-40B4-BE49-F238E27FC236}">
                <a16:creationId xmlns:a16="http://schemas.microsoft.com/office/drawing/2014/main" id="{59C9C0FE-4D7E-4D00-6657-21CD476DB54F}"/>
              </a:ext>
            </a:extLst>
          </p:cNvPr>
          <p:cNvCxnSpPr>
            <a:cxnSpLocks/>
          </p:cNvCxnSpPr>
          <p:nvPr/>
        </p:nvCxnSpPr>
        <p:spPr>
          <a:xfrm flipV="1">
            <a:off x="3847907" y="2276509"/>
            <a:ext cx="2473919" cy="31465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6" name="Straight Connector 1365">
            <a:extLst>
              <a:ext uri="{FF2B5EF4-FFF2-40B4-BE49-F238E27FC236}">
                <a16:creationId xmlns:a16="http://schemas.microsoft.com/office/drawing/2014/main" id="{C44C9F59-A53E-8F4E-AB68-9B1BB2A07FBE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2044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7" name="Straight Connector 1366">
            <a:extLst>
              <a:ext uri="{FF2B5EF4-FFF2-40B4-BE49-F238E27FC236}">
                <a16:creationId xmlns:a16="http://schemas.microsoft.com/office/drawing/2014/main" id="{C86F26DC-CD78-94EE-E862-86B725DE28B6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3498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8" name="Straight Connector 1367">
            <a:extLst>
              <a:ext uri="{FF2B5EF4-FFF2-40B4-BE49-F238E27FC236}">
                <a16:creationId xmlns:a16="http://schemas.microsoft.com/office/drawing/2014/main" id="{A279B0AB-193E-E8E9-7828-0DBE32E3EDE1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495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9" name="Straight Connector 1368">
            <a:extLst>
              <a:ext uri="{FF2B5EF4-FFF2-40B4-BE49-F238E27FC236}">
                <a16:creationId xmlns:a16="http://schemas.microsoft.com/office/drawing/2014/main" id="{CC2527BD-9B3D-0F89-FAE7-8ACCF8E9EC88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640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0" name="Straight Connector 1369">
            <a:extLst>
              <a:ext uri="{FF2B5EF4-FFF2-40B4-BE49-F238E27FC236}">
                <a16:creationId xmlns:a16="http://schemas.microsoft.com/office/drawing/2014/main" id="{B3F82379-1719-89B0-431B-6270D694A316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7863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1" name="Straight Connector 1370">
            <a:extLst>
              <a:ext uri="{FF2B5EF4-FFF2-40B4-BE49-F238E27FC236}">
                <a16:creationId xmlns:a16="http://schemas.microsoft.com/office/drawing/2014/main" id="{830B0D00-4821-CDCA-2CCA-7055CA3945CC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9318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2" name="Straight Connector 1371">
            <a:extLst>
              <a:ext uri="{FF2B5EF4-FFF2-40B4-BE49-F238E27FC236}">
                <a16:creationId xmlns:a16="http://schemas.microsoft.com/office/drawing/2014/main" id="{094D3D28-5C43-59C7-6FC6-E2FE393AFEFD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10772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3" name="Straight Connector 1372">
            <a:extLst>
              <a:ext uri="{FF2B5EF4-FFF2-40B4-BE49-F238E27FC236}">
                <a16:creationId xmlns:a16="http://schemas.microsoft.com/office/drawing/2014/main" id="{30DD2FDB-8ADA-B656-744B-85D8BABD7DC2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12227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4" name="Straight Connector 1373">
            <a:extLst>
              <a:ext uri="{FF2B5EF4-FFF2-40B4-BE49-F238E27FC236}">
                <a16:creationId xmlns:a16="http://schemas.microsoft.com/office/drawing/2014/main" id="{06CA3D43-A0BC-88C3-CEF5-61C5AA467679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13682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5" name="Straight Connector 1374">
            <a:extLst>
              <a:ext uri="{FF2B5EF4-FFF2-40B4-BE49-F238E27FC236}">
                <a16:creationId xmlns:a16="http://schemas.microsoft.com/office/drawing/2014/main" id="{27787071-E1F2-30E0-4953-47793A38BCE1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15137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6" name="Straight Connector 1375">
            <a:extLst>
              <a:ext uri="{FF2B5EF4-FFF2-40B4-BE49-F238E27FC236}">
                <a16:creationId xmlns:a16="http://schemas.microsoft.com/office/drawing/2014/main" id="{46C75122-B74C-B040-2C36-512B4A118A0F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16591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7" name="Straight Connector 1376">
            <a:extLst>
              <a:ext uri="{FF2B5EF4-FFF2-40B4-BE49-F238E27FC236}">
                <a16:creationId xmlns:a16="http://schemas.microsoft.com/office/drawing/2014/main" id="{63AED900-7454-3EDA-4FD2-760FCEDBC409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18046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8" name="Straight Connector 1377">
            <a:extLst>
              <a:ext uri="{FF2B5EF4-FFF2-40B4-BE49-F238E27FC236}">
                <a16:creationId xmlns:a16="http://schemas.microsoft.com/office/drawing/2014/main" id="{AA29B8E3-086D-7D41-783F-3A084EAAF37B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19501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79" name="Straight Connector 1378">
            <a:extLst>
              <a:ext uri="{FF2B5EF4-FFF2-40B4-BE49-F238E27FC236}">
                <a16:creationId xmlns:a16="http://schemas.microsoft.com/office/drawing/2014/main" id="{3AD64569-5AE1-63E1-39EB-A8DC949EA6F6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209563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0" name="Straight Connector 1379">
            <a:extLst>
              <a:ext uri="{FF2B5EF4-FFF2-40B4-BE49-F238E27FC236}">
                <a16:creationId xmlns:a16="http://schemas.microsoft.com/office/drawing/2014/main" id="{F545303B-4A20-F659-704F-BBE4E73E97A4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22411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1" name="Straight Connector 1380">
            <a:extLst>
              <a:ext uri="{FF2B5EF4-FFF2-40B4-BE49-F238E27FC236}">
                <a16:creationId xmlns:a16="http://schemas.microsoft.com/office/drawing/2014/main" id="{157B0865-1CEE-2860-31DF-C24C56E12924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23865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2" name="Straight Connector 1381">
            <a:extLst>
              <a:ext uri="{FF2B5EF4-FFF2-40B4-BE49-F238E27FC236}">
                <a16:creationId xmlns:a16="http://schemas.microsoft.com/office/drawing/2014/main" id="{7C31ACD5-CC50-F864-8D75-0B63DAA7D2CC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25320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3" name="Straight Connector 1382">
            <a:extLst>
              <a:ext uri="{FF2B5EF4-FFF2-40B4-BE49-F238E27FC236}">
                <a16:creationId xmlns:a16="http://schemas.microsoft.com/office/drawing/2014/main" id="{706A9C6A-3DC0-8942-330F-F72EAE046934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267754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4" name="Straight Connector 1383">
            <a:extLst>
              <a:ext uri="{FF2B5EF4-FFF2-40B4-BE49-F238E27FC236}">
                <a16:creationId xmlns:a16="http://schemas.microsoft.com/office/drawing/2014/main" id="{6B31D8EA-B92F-F39B-032A-74FF0018D740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28230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5" name="Straight Connector 1384">
            <a:extLst>
              <a:ext uri="{FF2B5EF4-FFF2-40B4-BE49-F238E27FC236}">
                <a16:creationId xmlns:a16="http://schemas.microsoft.com/office/drawing/2014/main" id="{4167E63A-F719-E13B-4076-EDD64821A2AF}"/>
              </a:ext>
            </a:extLst>
          </p:cNvPr>
          <p:cNvCxnSpPr>
            <a:cxnSpLocks/>
          </p:cNvCxnSpPr>
          <p:nvPr/>
        </p:nvCxnSpPr>
        <p:spPr>
          <a:xfrm flipV="1">
            <a:off x="3847907" y="2454555"/>
            <a:ext cx="2473919" cy="29684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6" name="Straight Connector 1385">
            <a:extLst>
              <a:ext uri="{FF2B5EF4-FFF2-40B4-BE49-F238E27FC236}">
                <a16:creationId xmlns:a16="http://schemas.microsoft.com/office/drawing/2014/main" id="{9346E4A0-A05A-F4B9-4397-06C69BD0D017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2637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7" name="Straight Connector 1386">
            <a:extLst>
              <a:ext uri="{FF2B5EF4-FFF2-40B4-BE49-F238E27FC236}">
                <a16:creationId xmlns:a16="http://schemas.microsoft.com/office/drawing/2014/main" id="{FC92D918-30BF-F144-24C4-9349E62075B9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1718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8" name="Straight Connector 1387">
            <a:extLst>
              <a:ext uri="{FF2B5EF4-FFF2-40B4-BE49-F238E27FC236}">
                <a16:creationId xmlns:a16="http://schemas.microsoft.com/office/drawing/2014/main" id="{AFAC927F-E758-FC8A-2A39-D09450F46EF3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317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9" name="Straight Connector 1388">
            <a:extLst>
              <a:ext uri="{FF2B5EF4-FFF2-40B4-BE49-F238E27FC236}">
                <a16:creationId xmlns:a16="http://schemas.microsoft.com/office/drawing/2014/main" id="{1D2B173C-F28B-F2C4-A700-9081E530DB08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462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0" name="Straight Connector 1389">
            <a:extLst>
              <a:ext uri="{FF2B5EF4-FFF2-40B4-BE49-F238E27FC236}">
                <a16:creationId xmlns:a16="http://schemas.microsoft.com/office/drawing/2014/main" id="{E82AD200-EC4E-DDA9-590D-BF4602EF4F4E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6082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1" name="Straight Connector 1390">
            <a:extLst>
              <a:ext uri="{FF2B5EF4-FFF2-40B4-BE49-F238E27FC236}">
                <a16:creationId xmlns:a16="http://schemas.microsoft.com/office/drawing/2014/main" id="{F0F7F996-EC32-5539-4BB9-9528BACC3638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7537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2" name="Straight Connector 1391">
            <a:extLst>
              <a:ext uri="{FF2B5EF4-FFF2-40B4-BE49-F238E27FC236}">
                <a16:creationId xmlns:a16="http://schemas.microsoft.com/office/drawing/2014/main" id="{A9D5E447-20D9-20B9-8CDA-59F44CDBD060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8992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3" name="Straight Connector 1392">
            <a:extLst>
              <a:ext uri="{FF2B5EF4-FFF2-40B4-BE49-F238E27FC236}">
                <a16:creationId xmlns:a16="http://schemas.microsoft.com/office/drawing/2014/main" id="{2CF979C6-523E-F0A6-BDB8-81850EFA9794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10447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4" name="Straight Connector 1393">
            <a:extLst>
              <a:ext uri="{FF2B5EF4-FFF2-40B4-BE49-F238E27FC236}">
                <a16:creationId xmlns:a16="http://schemas.microsoft.com/office/drawing/2014/main" id="{A4AE20F6-84FC-79C1-FC45-95AED2BDD37C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11901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5" name="Straight Connector 1394">
            <a:extLst>
              <a:ext uri="{FF2B5EF4-FFF2-40B4-BE49-F238E27FC236}">
                <a16:creationId xmlns:a16="http://schemas.microsoft.com/office/drawing/2014/main" id="{D92838D0-51F5-FD9D-6B43-1295FE2F4237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13356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6" name="Straight Connector 1395">
            <a:extLst>
              <a:ext uri="{FF2B5EF4-FFF2-40B4-BE49-F238E27FC236}">
                <a16:creationId xmlns:a16="http://schemas.microsoft.com/office/drawing/2014/main" id="{622EBFAA-6AAA-50DE-2F8A-E8877D34A56D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14811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7" name="Straight Connector 1396">
            <a:extLst>
              <a:ext uri="{FF2B5EF4-FFF2-40B4-BE49-F238E27FC236}">
                <a16:creationId xmlns:a16="http://schemas.microsoft.com/office/drawing/2014/main" id="{4E493CA3-E522-D369-91C2-629F2107391C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16266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8" name="Straight Connector 1397">
            <a:extLst>
              <a:ext uri="{FF2B5EF4-FFF2-40B4-BE49-F238E27FC236}">
                <a16:creationId xmlns:a16="http://schemas.microsoft.com/office/drawing/2014/main" id="{DA894451-100E-8BE1-1987-D3A6E74126C3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17721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9" name="Straight Connector 1398">
            <a:extLst>
              <a:ext uri="{FF2B5EF4-FFF2-40B4-BE49-F238E27FC236}">
                <a16:creationId xmlns:a16="http://schemas.microsoft.com/office/drawing/2014/main" id="{936D41AE-E498-D0B8-C9DD-1086E715AC89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191758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0" name="Straight Connector 1399">
            <a:extLst>
              <a:ext uri="{FF2B5EF4-FFF2-40B4-BE49-F238E27FC236}">
                <a16:creationId xmlns:a16="http://schemas.microsoft.com/office/drawing/2014/main" id="{3653BA9F-25E3-4AA6-38C8-358C09231ACD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20630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1" name="Straight Connector 1400">
            <a:extLst>
              <a:ext uri="{FF2B5EF4-FFF2-40B4-BE49-F238E27FC236}">
                <a16:creationId xmlns:a16="http://schemas.microsoft.com/office/drawing/2014/main" id="{3A0F25AC-8C67-E848-B9BB-0B47EE0C81ED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22085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2" name="Straight Connector 1401">
            <a:extLst>
              <a:ext uri="{FF2B5EF4-FFF2-40B4-BE49-F238E27FC236}">
                <a16:creationId xmlns:a16="http://schemas.microsoft.com/office/drawing/2014/main" id="{8DA511FD-E3E7-1E51-C239-F33031B9D9AF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23540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3" name="Straight Connector 1402">
            <a:extLst>
              <a:ext uri="{FF2B5EF4-FFF2-40B4-BE49-F238E27FC236}">
                <a16:creationId xmlns:a16="http://schemas.microsoft.com/office/drawing/2014/main" id="{7293D05D-CE64-E4F3-BBEC-8A907F87275B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249949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4" name="Straight Connector 1403">
            <a:extLst>
              <a:ext uri="{FF2B5EF4-FFF2-40B4-BE49-F238E27FC236}">
                <a16:creationId xmlns:a16="http://schemas.microsoft.com/office/drawing/2014/main" id="{B8F90826-88F4-5C49-434D-129E62CC7053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26449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5" name="Straight Connector 1404">
            <a:extLst>
              <a:ext uri="{FF2B5EF4-FFF2-40B4-BE49-F238E27FC236}">
                <a16:creationId xmlns:a16="http://schemas.microsoft.com/office/drawing/2014/main" id="{0C4DC2AF-D55F-D6F2-329B-E79343D966BC}"/>
              </a:ext>
            </a:extLst>
          </p:cNvPr>
          <p:cNvCxnSpPr>
            <a:cxnSpLocks/>
          </p:cNvCxnSpPr>
          <p:nvPr/>
        </p:nvCxnSpPr>
        <p:spPr>
          <a:xfrm flipV="1">
            <a:off x="3847907" y="2632601"/>
            <a:ext cx="2473919" cy="27904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6" name="Straight Connector 1405">
            <a:extLst>
              <a:ext uri="{FF2B5EF4-FFF2-40B4-BE49-F238E27FC236}">
                <a16:creationId xmlns:a16="http://schemas.microsoft.com/office/drawing/2014/main" id="{E40D124D-4650-405C-EF8B-05790B07B086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1516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7" name="Straight Connector 1406">
            <a:extLst>
              <a:ext uri="{FF2B5EF4-FFF2-40B4-BE49-F238E27FC236}">
                <a16:creationId xmlns:a16="http://schemas.microsoft.com/office/drawing/2014/main" id="{C03F11F7-D8C2-C79E-FEBE-CB3620938D02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61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8" name="Straight Connector 1407">
            <a:extLst>
              <a:ext uri="{FF2B5EF4-FFF2-40B4-BE49-F238E27FC236}">
                <a16:creationId xmlns:a16="http://schemas.microsoft.com/office/drawing/2014/main" id="{3AAD868C-B710-2A93-147A-0F9493DBD83C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1392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9" name="Straight Connector 1408">
            <a:extLst>
              <a:ext uri="{FF2B5EF4-FFF2-40B4-BE49-F238E27FC236}">
                <a16:creationId xmlns:a16="http://schemas.microsoft.com/office/drawing/2014/main" id="{970EF9CA-CFF6-E8EC-AA9E-24208AEA662A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284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0" name="Straight Connector 1409">
            <a:extLst>
              <a:ext uri="{FF2B5EF4-FFF2-40B4-BE49-F238E27FC236}">
                <a16:creationId xmlns:a16="http://schemas.microsoft.com/office/drawing/2014/main" id="{988EF138-6058-F4DC-92E8-956F7488E4CB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4302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1" name="Straight Connector 1410">
            <a:extLst>
              <a:ext uri="{FF2B5EF4-FFF2-40B4-BE49-F238E27FC236}">
                <a16:creationId xmlns:a16="http://schemas.microsoft.com/office/drawing/2014/main" id="{A64B9180-166F-BEB9-838E-2AFC59AED1E1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5757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2" name="Straight Connector 1411">
            <a:extLst>
              <a:ext uri="{FF2B5EF4-FFF2-40B4-BE49-F238E27FC236}">
                <a16:creationId xmlns:a16="http://schemas.microsoft.com/office/drawing/2014/main" id="{77D3EE9A-9775-6582-43CB-D49A3CF2E001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7211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3" name="Straight Connector 1412">
            <a:extLst>
              <a:ext uri="{FF2B5EF4-FFF2-40B4-BE49-F238E27FC236}">
                <a16:creationId xmlns:a16="http://schemas.microsoft.com/office/drawing/2014/main" id="{366201B4-03E7-92C9-31BE-98D886B2E062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8666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4" name="Straight Connector 1413">
            <a:extLst>
              <a:ext uri="{FF2B5EF4-FFF2-40B4-BE49-F238E27FC236}">
                <a16:creationId xmlns:a16="http://schemas.microsoft.com/office/drawing/2014/main" id="{9B69E504-3AA2-F208-21D5-1AB8E4DDC012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10121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5" name="Straight Connector 1414">
            <a:extLst>
              <a:ext uri="{FF2B5EF4-FFF2-40B4-BE49-F238E27FC236}">
                <a16:creationId xmlns:a16="http://schemas.microsoft.com/office/drawing/2014/main" id="{0E21C0F3-16A9-1B20-0254-55D4963992E6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11576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6" name="Straight Connector 1415">
            <a:extLst>
              <a:ext uri="{FF2B5EF4-FFF2-40B4-BE49-F238E27FC236}">
                <a16:creationId xmlns:a16="http://schemas.microsoft.com/office/drawing/2014/main" id="{F490A229-2EB0-4DA6-0C72-F12DA3712281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13031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7" name="Straight Connector 1416">
            <a:extLst>
              <a:ext uri="{FF2B5EF4-FFF2-40B4-BE49-F238E27FC236}">
                <a16:creationId xmlns:a16="http://schemas.microsoft.com/office/drawing/2014/main" id="{63D73AD4-3B9A-84F3-4053-63616FBA64E4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14485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8" name="Straight Connector 1417">
            <a:extLst>
              <a:ext uri="{FF2B5EF4-FFF2-40B4-BE49-F238E27FC236}">
                <a16:creationId xmlns:a16="http://schemas.microsoft.com/office/drawing/2014/main" id="{334FC4E8-58D5-3921-0BB1-F47FE872C177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15940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19" name="Straight Connector 1418">
            <a:extLst>
              <a:ext uri="{FF2B5EF4-FFF2-40B4-BE49-F238E27FC236}">
                <a16:creationId xmlns:a16="http://schemas.microsoft.com/office/drawing/2014/main" id="{34857ECA-7817-BD6A-E62D-E3FD8AEA4377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173953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0" name="Straight Connector 1419">
            <a:extLst>
              <a:ext uri="{FF2B5EF4-FFF2-40B4-BE49-F238E27FC236}">
                <a16:creationId xmlns:a16="http://schemas.microsoft.com/office/drawing/2014/main" id="{D105F7ED-1266-580F-D690-1A2EC2910457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18850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1" name="Straight Connector 1420">
            <a:extLst>
              <a:ext uri="{FF2B5EF4-FFF2-40B4-BE49-F238E27FC236}">
                <a16:creationId xmlns:a16="http://schemas.microsoft.com/office/drawing/2014/main" id="{AD2B8476-5BB7-6FD7-5B88-1075FE5E1DA7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20304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2" name="Straight Connector 1421">
            <a:extLst>
              <a:ext uri="{FF2B5EF4-FFF2-40B4-BE49-F238E27FC236}">
                <a16:creationId xmlns:a16="http://schemas.microsoft.com/office/drawing/2014/main" id="{5AFD9BF9-B35C-DCB5-16CB-169C75DECEC5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21759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3" name="Straight Connector 1422">
            <a:extLst>
              <a:ext uri="{FF2B5EF4-FFF2-40B4-BE49-F238E27FC236}">
                <a16:creationId xmlns:a16="http://schemas.microsoft.com/office/drawing/2014/main" id="{EAB8D167-30F8-7FD2-4926-CCB85768F2D2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232145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4" name="Straight Connector 1423">
            <a:extLst>
              <a:ext uri="{FF2B5EF4-FFF2-40B4-BE49-F238E27FC236}">
                <a16:creationId xmlns:a16="http://schemas.microsoft.com/office/drawing/2014/main" id="{13365100-7713-4885-DE2C-68ED157B17C6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24669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5" name="Straight Connector 1424">
            <a:extLst>
              <a:ext uri="{FF2B5EF4-FFF2-40B4-BE49-F238E27FC236}">
                <a16:creationId xmlns:a16="http://schemas.microsoft.com/office/drawing/2014/main" id="{AFE601FC-BE32-B3E2-C4A9-5675EC5E599B}"/>
              </a:ext>
            </a:extLst>
          </p:cNvPr>
          <p:cNvCxnSpPr>
            <a:cxnSpLocks/>
          </p:cNvCxnSpPr>
          <p:nvPr/>
        </p:nvCxnSpPr>
        <p:spPr>
          <a:xfrm flipV="1">
            <a:off x="3847907" y="2810647"/>
            <a:ext cx="2473919" cy="26124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6" name="Straight Connector 1425">
            <a:extLst>
              <a:ext uri="{FF2B5EF4-FFF2-40B4-BE49-F238E27FC236}">
                <a16:creationId xmlns:a16="http://schemas.microsoft.com/office/drawing/2014/main" id="{60850397-C871-0A7D-DB91-DD20B4070E47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3297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7" name="Straight Connector 1426">
            <a:extLst>
              <a:ext uri="{FF2B5EF4-FFF2-40B4-BE49-F238E27FC236}">
                <a16:creationId xmlns:a16="http://schemas.microsoft.com/office/drawing/2014/main" id="{62EE47DD-3531-C13D-8AB1-202046652611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1842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8" name="Straight Connector 1427">
            <a:extLst>
              <a:ext uri="{FF2B5EF4-FFF2-40B4-BE49-F238E27FC236}">
                <a16:creationId xmlns:a16="http://schemas.microsoft.com/office/drawing/2014/main" id="{B32AC13B-9F92-6271-BD10-05CF652266E2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38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9" name="Straight Connector 1428">
            <a:extLst>
              <a:ext uri="{FF2B5EF4-FFF2-40B4-BE49-F238E27FC236}">
                <a16:creationId xmlns:a16="http://schemas.microsoft.com/office/drawing/2014/main" id="{489DB980-B172-9F9B-94F2-A0A7D03007DF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1067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0" name="Straight Connector 1429">
            <a:extLst>
              <a:ext uri="{FF2B5EF4-FFF2-40B4-BE49-F238E27FC236}">
                <a16:creationId xmlns:a16="http://schemas.microsoft.com/office/drawing/2014/main" id="{F8FE08F4-8549-809C-4188-0FC676A7702C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2521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1" name="Straight Connector 1430">
            <a:extLst>
              <a:ext uri="{FF2B5EF4-FFF2-40B4-BE49-F238E27FC236}">
                <a16:creationId xmlns:a16="http://schemas.microsoft.com/office/drawing/2014/main" id="{7BC8DF17-09C1-EB6E-025C-24B3BBECAE0E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3976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2" name="Straight Connector 1431">
            <a:extLst>
              <a:ext uri="{FF2B5EF4-FFF2-40B4-BE49-F238E27FC236}">
                <a16:creationId xmlns:a16="http://schemas.microsoft.com/office/drawing/2014/main" id="{A5C514C9-3038-489D-BDA3-A8F52BA6A15A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5431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3" name="Straight Connector 1432">
            <a:extLst>
              <a:ext uri="{FF2B5EF4-FFF2-40B4-BE49-F238E27FC236}">
                <a16:creationId xmlns:a16="http://schemas.microsoft.com/office/drawing/2014/main" id="{E9350CCB-DAD1-885C-AB0C-78BD0C08B89D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6886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4" name="Straight Connector 1433">
            <a:extLst>
              <a:ext uri="{FF2B5EF4-FFF2-40B4-BE49-F238E27FC236}">
                <a16:creationId xmlns:a16="http://schemas.microsoft.com/office/drawing/2014/main" id="{52406B25-4080-17AA-1997-CE893BDE954E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8341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5" name="Straight Connector 1434">
            <a:extLst>
              <a:ext uri="{FF2B5EF4-FFF2-40B4-BE49-F238E27FC236}">
                <a16:creationId xmlns:a16="http://schemas.microsoft.com/office/drawing/2014/main" id="{4719A7F6-FCAB-F2B9-193B-6E04D1D1F3DB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9795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6" name="Straight Connector 1435">
            <a:extLst>
              <a:ext uri="{FF2B5EF4-FFF2-40B4-BE49-F238E27FC236}">
                <a16:creationId xmlns:a16="http://schemas.microsoft.com/office/drawing/2014/main" id="{B70C56DC-FB1C-E83A-3638-30CFDD9C522F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11250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7" name="Straight Connector 1436">
            <a:extLst>
              <a:ext uri="{FF2B5EF4-FFF2-40B4-BE49-F238E27FC236}">
                <a16:creationId xmlns:a16="http://schemas.microsoft.com/office/drawing/2014/main" id="{6CBDC7D5-439A-8713-9489-1318EBC2343E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12705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8" name="Straight Connector 1437">
            <a:extLst>
              <a:ext uri="{FF2B5EF4-FFF2-40B4-BE49-F238E27FC236}">
                <a16:creationId xmlns:a16="http://schemas.microsoft.com/office/drawing/2014/main" id="{CFD50492-14EB-01F5-D1E5-9250F4C6844A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14160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9" name="Straight Connector 1438">
            <a:extLst>
              <a:ext uri="{FF2B5EF4-FFF2-40B4-BE49-F238E27FC236}">
                <a16:creationId xmlns:a16="http://schemas.microsoft.com/office/drawing/2014/main" id="{8C9CEDE2-9DBF-6896-B404-9B845D5D8E99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156149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0" name="Straight Connector 1439">
            <a:extLst>
              <a:ext uri="{FF2B5EF4-FFF2-40B4-BE49-F238E27FC236}">
                <a16:creationId xmlns:a16="http://schemas.microsoft.com/office/drawing/2014/main" id="{1E67A174-80B4-C726-3E02-BC907514576F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17069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1" name="Straight Connector 1440">
            <a:extLst>
              <a:ext uri="{FF2B5EF4-FFF2-40B4-BE49-F238E27FC236}">
                <a16:creationId xmlns:a16="http://schemas.microsoft.com/office/drawing/2014/main" id="{76D19E8B-F734-6501-1184-748953276A46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18524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2" name="Straight Connector 1441">
            <a:extLst>
              <a:ext uri="{FF2B5EF4-FFF2-40B4-BE49-F238E27FC236}">
                <a16:creationId xmlns:a16="http://schemas.microsoft.com/office/drawing/2014/main" id="{B802A625-7F01-A568-53AA-E8DFE441BD4E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19979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3" name="Straight Connector 1442">
            <a:extLst>
              <a:ext uri="{FF2B5EF4-FFF2-40B4-BE49-F238E27FC236}">
                <a16:creationId xmlns:a16="http://schemas.microsoft.com/office/drawing/2014/main" id="{ADF1D8DA-9431-4A15-5DF0-6B9D8C4BD962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214340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4" name="Straight Connector 1443">
            <a:extLst>
              <a:ext uri="{FF2B5EF4-FFF2-40B4-BE49-F238E27FC236}">
                <a16:creationId xmlns:a16="http://schemas.microsoft.com/office/drawing/2014/main" id="{DDF7771F-A92E-A9E5-D68D-2FA5CA7C2AA1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22888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5" name="Straight Connector 1444">
            <a:extLst>
              <a:ext uri="{FF2B5EF4-FFF2-40B4-BE49-F238E27FC236}">
                <a16:creationId xmlns:a16="http://schemas.microsoft.com/office/drawing/2014/main" id="{FB530D82-F5B2-D4FD-664A-120670E89DE8}"/>
              </a:ext>
            </a:extLst>
          </p:cNvPr>
          <p:cNvCxnSpPr>
            <a:cxnSpLocks/>
          </p:cNvCxnSpPr>
          <p:nvPr/>
        </p:nvCxnSpPr>
        <p:spPr>
          <a:xfrm flipV="1">
            <a:off x="3847907" y="2988693"/>
            <a:ext cx="2473919" cy="24343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6" name="Straight Connector 1445">
            <a:extLst>
              <a:ext uri="{FF2B5EF4-FFF2-40B4-BE49-F238E27FC236}">
                <a16:creationId xmlns:a16="http://schemas.microsoft.com/office/drawing/2014/main" id="{70951BFB-164F-8019-6E53-F1DC1D2E0F8B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5077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7" name="Straight Connector 1446">
            <a:extLst>
              <a:ext uri="{FF2B5EF4-FFF2-40B4-BE49-F238E27FC236}">
                <a16:creationId xmlns:a16="http://schemas.microsoft.com/office/drawing/2014/main" id="{5950C3FD-9509-4AA9-7A10-1610EB5AE874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3622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8" name="Straight Connector 1447">
            <a:extLst>
              <a:ext uri="{FF2B5EF4-FFF2-40B4-BE49-F238E27FC236}">
                <a16:creationId xmlns:a16="http://schemas.microsoft.com/office/drawing/2014/main" id="{081943A4-E322-9ABA-74FC-C920778A70AE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216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9" name="Straight Connector 1448">
            <a:extLst>
              <a:ext uri="{FF2B5EF4-FFF2-40B4-BE49-F238E27FC236}">
                <a16:creationId xmlns:a16="http://schemas.microsoft.com/office/drawing/2014/main" id="{E1BCA8F2-28E7-4B41-E2F9-5D0BC9758F26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71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0" name="Straight Connector 1449">
            <a:extLst>
              <a:ext uri="{FF2B5EF4-FFF2-40B4-BE49-F238E27FC236}">
                <a16:creationId xmlns:a16="http://schemas.microsoft.com/office/drawing/2014/main" id="{471D83C6-C1A4-2B5E-861C-E25068D0E584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7414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1" name="Straight Connector 1450">
            <a:extLst>
              <a:ext uri="{FF2B5EF4-FFF2-40B4-BE49-F238E27FC236}">
                <a16:creationId xmlns:a16="http://schemas.microsoft.com/office/drawing/2014/main" id="{A9E1A119-0498-C443-4C1B-C36411BC848B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2196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2" name="Straight Connector 1451">
            <a:extLst>
              <a:ext uri="{FF2B5EF4-FFF2-40B4-BE49-F238E27FC236}">
                <a16:creationId xmlns:a16="http://schemas.microsoft.com/office/drawing/2014/main" id="{AC3A3C54-F731-4F5B-A4B1-018C35084BA5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3651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3" name="Straight Connector 1452">
            <a:extLst>
              <a:ext uri="{FF2B5EF4-FFF2-40B4-BE49-F238E27FC236}">
                <a16:creationId xmlns:a16="http://schemas.microsoft.com/office/drawing/2014/main" id="{7A287027-1035-FD75-A3FB-42BA8EF87741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5105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4" name="Straight Connector 1453">
            <a:extLst>
              <a:ext uri="{FF2B5EF4-FFF2-40B4-BE49-F238E27FC236}">
                <a16:creationId xmlns:a16="http://schemas.microsoft.com/office/drawing/2014/main" id="{A9677CF2-882C-6078-D571-42A984C3F8B8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6560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5" name="Straight Connector 1454">
            <a:extLst>
              <a:ext uri="{FF2B5EF4-FFF2-40B4-BE49-F238E27FC236}">
                <a16:creationId xmlns:a16="http://schemas.microsoft.com/office/drawing/2014/main" id="{69400B5E-8866-5457-6D99-2973708093EE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8015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6" name="Straight Connector 1455">
            <a:extLst>
              <a:ext uri="{FF2B5EF4-FFF2-40B4-BE49-F238E27FC236}">
                <a16:creationId xmlns:a16="http://schemas.microsoft.com/office/drawing/2014/main" id="{B9D46188-9765-B84A-604C-FD7180E83C54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9470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7" name="Straight Connector 1456">
            <a:extLst>
              <a:ext uri="{FF2B5EF4-FFF2-40B4-BE49-F238E27FC236}">
                <a16:creationId xmlns:a16="http://schemas.microsoft.com/office/drawing/2014/main" id="{D97A9C04-6118-C421-F6EC-D801A7C3EBDC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10924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8" name="Straight Connector 1457">
            <a:extLst>
              <a:ext uri="{FF2B5EF4-FFF2-40B4-BE49-F238E27FC236}">
                <a16:creationId xmlns:a16="http://schemas.microsoft.com/office/drawing/2014/main" id="{CE0988D4-B065-C07F-C517-D83760BF324A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12379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59" name="Straight Connector 1458">
            <a:extLst>
              <a:ext uri="{FF2B5EF4-FFF2-40B4-BE49-F238E27FC236}">
                <a16:creationId xmlns:a16="http://schemas.microsoft.com/office/drawing/2014/main" id="{CB7CC7B5-F4AC-BBB5-326F-33B193DF8072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13834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0" name="Straight Connector 1459">
            <a:extLst>
              <a:ext uri="{FF2B5EF4-FFF2-40B4-BE49-F238E27FC236}">
                <a16:creationId xmlns:a16="http://schemas.microsoft.com/office/drawing/2014/main" id="{B02CD9C3-93F6-8ADE-B16A-31C10A0DC8C5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15289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1" name="Straight Connector 1460">
            <a:extLst>
              <a:ext uri="{FF2B5EF4-FFF2-40B4-BE49-F238E27FC236}">
                <a16:creationId xmlns:a16="http://schemas.microsoft.com/office/drawing/2014/main" id="{01BA3C2C-BEBC-CE77-30CE-DCEC76959D97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16744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2" name="Straight Connector 1461">
            <a:extLst>
              <a:ext uri="{FF2B5EF4-FFF2-40B4-BE49-F238E27FC236}">
                <a16:creationId xmlns:a16="http://schemas.microsoft.com/office/drawing/2014/main" id="{BEAE69A7-3936-CDD2-EBBB-16FCBD58B465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18198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3" name="Straight Connector 1462">
            <a:extLst>
              <a:ext uri="{FF2B5EF4-FFF2-40B4-BE49-F238E27FC236}">
                <a16:creationId xmlns:a16="http://schemas.microsoft.com/office/drawing/2014/main" id="{3EF6F266-911C-9D54-88A2-10D5A4F5BAD4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19653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4" name="Straight Connector 1463">
            <a:extLst>
              <a:ext uri="{FF2B5EF4-FFF2-40B4-BE49-F238E27FC236}">
                <a16:creationId xmlns:a16="http://schemas.microsoft.com/office/drawing/2014/main" id="{4B645280-3F3C-C192-FEC3-91692AFABC2A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21108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5" name="Straight Connector 1464">
            <a:extLst>
              <a:ext uri="{FF2B5EF4-FFF2-40B4-BE49-F238E27FC236}">
                <a16:creationId xmlns:a16="http://schemas.microsoft.com/office/drawing/2014/main" id="{57E16B3B-F911-CBB9-0EF9-E581DDDC580E}"/>
              </a:ext>
            </a:extLst>
          </p:cNvPr>
          <p:cNvCxnSpPr>
            <a:cxnSpLocks/>
          </p:cNvCxnSpPr>
          <p:nvPr/>
        </p:nvCxnSpPr>
        <p:spPr>
          <a:xfrm flipV="1">
            <a:off x="3847907" y="3166739"/>
            <a:ext cx="2473919" cy="22563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6" name="Straight Connector 1465">
            <a:extLst>
              <a:ext uri="{FF2B5EF4-FFF2-40B4-BE49-F238E27FC236}">
                <a16:creationId xmlns:a16="http://schemas.microsoft.com/office/drawing/2014/main" id="{1EB3ABA2-CCC0-01AA-63C0-8149C6AC86D9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6858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7" name="Straight Connector 1466">
            <a:extLst>
              <a:ext uri="{FF2B5EF4-FFF2-40B4-BE49-F238E27FC236}">
                <a16:creationId xmlns:a16="http://schemas.microsoft.com/office/drawing/2014/main" id="{4F9BE3DF-0134-2944-D5B4-529ED4EEC8C2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5403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8" name="Straight Connector 1467">
            <a:extLst>
              <a:ext uri="{FF2B5EF4-FFF2-40B4-BE49-F238E27FC236}">
                <a16:creationId xmlns:a16="http://schemas.microsoft.com/office/drawing/2014/main" id="{983051EB-58EB-E50D-D631-AA99D9A10B95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394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9" name="Straight Connector 1468">
            <a:extLst>
              <a:ext uri="{FF2B5EF4-FFF2-40B4-BE49-F238E27FC236}">
                <a16:creationId xmlns:a16="http://schemas.microsoft.com/office/drawing/2014/main" id="{9080BFC4-8DE9-20E5-C164-A5ACA973E379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249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0" name="Straight Connector 1469">
            <a:extLst>
              <a:ext uri="{FF2B5EF4-FFF2-40B4-BE49-F238E27FC236}">
                <a16:creationId xmlns:a16="http://schemas.microsoft.com/office/drawing/2014/main" id="{93F320FE-ABBF-EA15-90DE-9DAF959BF953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1038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1" name="Straight Connector 1470">
            <a:extLst>
              <a:ext uri="{FF2B5EF4-FFF2-40B4-BE49-F238E27FC236}">
                <a16:creationId xmlns:a16="http://schemas.microsoft.com/office/drawing/2014/main" id="{91C34D51-3C1D-AF36-9F6E-D7494558766C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415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2" name="Straight Connector 1471">
            <a:extLst>
              <a:ext uri="{FF2B5EF4-FFF2-40B4-BE49-F238E27FC236}">
                <a16:creationId xmlns:a16="http://schemas.microsoft.com/office/drawing/2014/main" id="{F20675F6-D7C7-76A3-C79D-75081FD09DC3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1870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3" name="Straight Connector 1472">
            <a:extLst>
              <a:ext uri="{FF2B5EF4-FFF2-40B4-BE49-F238E27FC236}">
                <a16:creationId xmlns:a16="http://schemas.microsoft.com/office/drawing/2014/main" id="{36D47C69-77AE-5484-D6CD-641841704596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3325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4" name="Straight Connector 1473">
            <a:extLst>
              <a:ext uri="{FF2B5EF4-FFF2-40B4-BE49-F238E27FC236}">
                <a16:creationId xmlns:a16="http://schemas.microsoft.com/office/drawing/2014/main" id="{89721A31-9D96-8E9D-FBB6-CE5598BBE7AA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4780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5" name="Straight Connector 1474">
            <a:extLst>
              <a:ext uri="{FF2B5EF4-FFF2-40B4-BE49-F238E27FC236}">
                <a16:creationId xmlns:a16="http://schemas.microsoft.com/office/drawing/2014/main" id="{37783F23-9595-B593-7384-3FAAE31735B8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6234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6" name="Straight Connector 1475">
            <a:extLst>
              <a:ext uri="{FF2B5EF4-FFF2-40B4-BE49-F238E27FC236}">
                <a16:creationId xmlns:a16="http://schemas.microsoft.com/office/drawing/2014/main" id="{5986957F-6317-523A-AB5C-A3F1BA4C2DAB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7689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7" name="Straight Connector 1476">
            <a:extLst>
              <a:ext uri="{FF2B5EF4-FFF2-40B4-BE49-F238E27FC236}">
                <a16:creationId xmlns:a16="http://schemas.microsoft.com/office/drawing/2014/main" id="{3BD1AACF-460E-24FD-4E10-42F1A3B0F977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9144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8" name="Straight Connector 1477">
            <a:extLst>
              <a:ext uri="{FF2B5EF4-FFF2-40B4-BE49-F238E27FC236}">
                <a16:creationId xmlns:a16="http://schemas.microsoft.com/office/drawing/2014/main" id="{70343C78-2BED-1122-9769-BC438B01CEDC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10599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9" name="Straight Connector 1478">
            <a:extLst>
              <a:ext uri="{FF2B5EF4-FFF2-40B4-BE49-F238E27FC236}">
                <a16:creationId xmlns:a16="http://schemas.microsoft.com/office/drawing/2014/main" id="{CD1EBB24-E9BE-4EF2-6008-980CD8BF194A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12054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0" name="Straight Connector 1479">
            <a:extLst>
              <a:ext uri="{FF2B5EF4-FFF2-40B4-BE49-F238E27FC236}">
                <a16:creationId xmlns:a16="http://schemas.microsoft.com/office/drawing/2014/main" id="{DF9E7614-6FBC-94EF-A191-CD8718810502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13508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1" name="Straight Connector 1480">
            <a:extLst>
              <a:ext uri="{FF2B5EF4-FFF2-40B4-BE49-F238E27FC236}">
                <a16:creationId xmlns:a16="http://schemas.microsoft.com/office/drawing/2014/main" id="{A6A71F0E-A07B-2904-44A9-2BACB511B889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14963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2" name="Straight Connector 1481">
            <a:extLst>
              <a:ext uri="{FF2B5EF4-FFF2-40B4-BE49-F238E27FC236}">
                <a16:creationId xmlns:a16="http://schemas.microsoft.com/office/drawing/2014/main" id="{AE9AEF0C-8AF5-807E-7D25-73F0CAADCDF2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16418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3" name="Straight Connector 1482">
            <a:extLst>
              <a:ext uri="{FF2B5EF4-FFF2-40B4-BE49-F238E27FC236}">
                <a16:creationId xmlns:a16="http://schemas.microsoft.com/office/drawing/2014/main" id="{6D88AC20-44E0-D9C9-BDA3-6F117CDD0E6D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17873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4" name="Straight Connector 1483">
            <a:extLst>
              <a:ext uri="{FF2B5EF4-FFF2-40B4-BE49-F238E27FC236}">
                <a16:creationId xmlns:a16="http://schemas.microsoft.com/office/drawing/2014/main" id="{3AC576C2-57E0-6678-404E-48C77ED7EF0E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19327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5" name="Straight Connector 1484">
            <a:extLst>
              <a:ext uri="{FF2B5EF4-FFF2-40B4-BE49-F238E27FC236}">
                <a16:creationId xmlns:a16="http://schemas.microsoft.com/office/drawing/2014/main" id="{6DE552CB-FEE8-D793-B588-64D977A4CB2D}"/>
              </a:ext>
            </a:extLst>
          </p:cNvPr>
          <p:cNvCxnSpPr>
            <a:cxnSpLocks/>
          </p:cNvCxnSpPr>
          <p:nvPr/>
        </p:nvCxnSpPr>
        <p:spPr>
          <a:xfrm flipV="1">
            <a:off x="3847907" y="3344785"/>
            <a:ext cx="2473919" cy="20782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6" name="Straight Connector 1485">
            <a:extLst>
              <a:ext uri="{FF2B5EF4-FFF2-40B4-BE49-F238E27FC236}">
                <a16:creationId xmlns:a16="http://schemas.microsoft.com/office/drawing/2014/main" id="{A3819CBF-1527-DDEF-F256-11F9F32970C8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8638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7" name="Straight Connector 1486">
            <a:extLst>
              <a:ext uri="{FF2B5EF4-FFF2-40B4-BE49-F238E27FC236}">
                <a16:creationId xmlns:a16="http://schemas.microsoft.com/office/drawing/2014/main" id="{032DF258-7446-767C-821C-BC5950D62A69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7183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8" name="Straight Connector 1487">
            <a:extLst>
              <a:ext uri="{FF2B5EF4-FFF2-40B4-BE49-F238E27FC236}">
                <a16:creationId xmlns:a16="http://schemas.microsoft.com/office/drawing/2014/main" id="{6C03CF1A-3A0A-B0B8-FDAF-5E3F89EDAC65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5729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9" name="Straight Connector 1488">
            <a:extLst>
              <a:ext uri="{FF2B5EF4-FFF2-40B4-BE49-F238E27FC236}">
                <a16:creationId xmlns:a16="http://schemas.microsoft.com/office/drawing/2014/main" id="{0C95FC6A-E6C9-8FF9-6DF4-4FB7F546941E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4274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0" name="Straight Connector 1489">
            <a:extLst>
              <a:ext uri="{FF2B5EF4-FFF2-40B4-BE49-F238E27FC236}">
                <a16:creationId xmlns:a16="http://schemas.microsoft.com/office/drawing/2014/main" id="{DCEC66AF-5D1F-8A81-4CF7-91BFBAC08EF4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2819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1" name="Straight Connector 1490">
            <a:extLst>
              <a:ext uri="{FF2B5EF4-FFF2-40B4-BE49-F238E27FC236}">
                <a16:creationId xmlns:a16="http://schemas.microsoft.com/office/drawing/2014/main" id="{3F9D71A5-DA19-01F3-47A8-AA75EF2D105F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1364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2" name="Straight Connector 1491">
            <a:extLst>
              <a:ext uri="{FF2B5EF4-FFF2-40B4-BE49-F238E27FC236}">
                <a16:creationId xmlns:a16="http://schemas.microsoft.com/office/drawing/2014/main" id="{8C537A14-1895-D60B-1FE0-D3F486388687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90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3" name="Straight Connector 1492">
            <a:extLst>
              <a:ext uri="{FF2B5EF4-FFF2-40B4-BE49-F238E27FC236}">
                <a16:creationId xmlns:a16="http://schemas.microsoft.com/office/drawing/2014/main" id="{79A6389F-A2F3-7EB1-0BA2-2C48ACFB7472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154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4" name="Straight Connector 1493">
            <a:extLst>
              <a:ext uri="{FF2B5EF4-FFF2-40B4-BE49-F238E27FC236}">
                <a16:creationId xmlns:a16="http://schemas.microsoft.com/office/drawing/2014/main" id="{FF47D616-7950-5F09-2C89-02037913570D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2999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5" name="Straight Connector 1494">
            <a:extLst>
              <a:ext uri="{FF2B5EF4-FFF2-40B4-BE49-F238E27FC236}">
                <a16:creationId xmlns:a16="http://schemas.microsoft.com/office/drawing/2014/main" id="{DE532B54-4AB6-F629-B522-B63C2072182F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4454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6" name="Straight Connector 1495">
            <a:extLst>
              <a:ext uri="{FF2B5EF4-FFF2-40B4-BE49-F238E27FC236}">
                <a16:creationId xmlns:a16="http://schemas.microsoft.com/office/drawing/2014/main" id="{A2EBC2DF-099D-038D-5AC5-EF010E613185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5909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7" name="Straight Connector 1496">
            <a:extLst>
              <a:ext uri="{FF2B5EF4-FFF2-40B4-BE49-F238E27FC236}">
                <a16:creationId xmlns:a16="http://schemas.microsoft.com/office/drawing/2014/main" id="{DE362B58-D467-6B24-CDA1-0AC8009A62EF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7364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8" name="Straight Connector 1497">
            <a:extLst>
              <a:ext uri="{FF2B5EF4-FFF2-40B4-BE49-F238E27FC236}">
                <a16:creationId xmlns:a16="http://schemas.microsoft.com/office/drawing/2014/main" id="{9A76D0C9-D1DE-170E-6401-1D1EC2327B55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8818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99" name="Straight Connector 1498">
            <a:extLst>
              <a:ext uri="{FF2B5EF4-FFF2-40B4-BE49-F238E27FC236}">
                <a16:creationId xmlns:a16="http://schemas.microsoft.com/office/drawing/2014/main" id="{6753DD14-2F44-6EDD-1B9D-BF1C54868CF9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10273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0" name="Straight Connector 1499">
            <a:extLst>
              <a:ext uri="{FF2B5EF4-FFF2-40B4-BE49-F238E27FC236}">
                <a16:creationId xmlns:a16="http://schemas.microsoft.com/office/drawing/2014/main" id="{3859231E-309E-E078-A646-A61F4A29B5AA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11728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1" name="Straight Connector 1500">
            <a:extLst>
              <a:ext uri="{FF2B5EF4-FFF2-40B4-BE49-F238E27FC236}">
                <a16:creationId xmlns:a16="http://schemas.microsoft.com/office/drawing/2014/main" id="{C0AD76EA-43A6-5F5B-97EA-D95262C8EC9E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13183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2" name="Straight Connector 1501">
            <a:extLst>
              <a:ext uri="{FF2B5EF4-FFF2-40B4-BE49-F238E27FC236}">
                <a16:creationId xmlns:a16="http://schemas.microsoft.com/office/drawing/2014/main" id="{9AED7A80-E2C4-B079-E7F8-074E62AE70D9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14637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3" name="Straight Connector 1502">
            <a:extLst>
              <a:ext uri="{FF2B5EF4-FFF2-40B4-BE49-F238E27FC236}">
                <a16:creationId xmlns:a16="http://schemas.microsoft.com/office/drawing/2014/main" id="{680BD4F5-D54C-0FBC-63D5-F949B538E2E4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16092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4" name="Straight Connector 1503">
            <a:extLst>
              <a:ext uri="{FF2B5EF4-FFF2-40B4-BE49-F238E27FC236}">
                <a16:creationId xmlns:a16="http://schemas.microsoft.com/office/drawing/2014/main" id="{5A5CFC80-4B7B-71AC-90C0-42B2ED5631A6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17547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5" name="Straight Connector 1504">
            <a:extLst>
              <a:ext uri="{FF2B5EF4-FFF2-40B4-BE49-F238E27FC236}">
                <a16:creationId xmlns:a16="http://schemas.microsoft.com/office/drawing/2014/main" id="{83C6F8AA-0847-FE93-08EC-4C06E168C7A8}"/>
              </a:ext>
            </a:extLst>
          </p:cNvPr>
          <p:cNvCxnSpPr>
            <a:cxnSpLocks/>
          </p:cNvCxnSpPr>
          <p:nvPr/>
        </p:nvCxnSpPr>
        <p:spPr>
          <a:xfrm flipV="1">
            <a:off x="3847907" y="3522831"/>
            <a:ext cx="2473919" cy="19002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6" name="Straight Connector 1505">
            <a:extLst>
              <a:ext uri="{FF2B5EF4-FFF2-40B4-BE49-F238E27FC236}">
                <a16:creationId xmlns:a16="http://schemas.microsoft.com/office/drawing/2014/main" id="{803D7D92-9E70-CDE3-AC36-ABBEC2365504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10419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7" name="Straight Connector 1506">
            <a:extLst>
              <a:ext uri="{FF2B5EF4-FFF2-40B4-BE49-F238E27FC236}">
                <a16:creationId xmlns:a16="http://schemas.microsoft.com/office/drawing/2014/main" id="{EAF7E1A2-4EF6-DCA8-095A-E47E962F0704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8964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8" name="Straight Connector 1507">
            <a:extLst>
              <a:ext uri="{FF2B5EF4-FFF2-40B4-BE49-F238E27FC236}">
                <a16:creationId xmlns:a16="http://schemas.microsoft.com/office/drawing/2014/main" id="{5CD12F63-61AD-5752-D9FA-3F1D2748607F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7509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09" name="Straight Connector 1508">
            <a:extLst>
              <a:ext uri="{FF2B5EF4-FFF2-40B4-BE49-F238E27FC236}">
                <a16:creationId xmlns:a16="http://schemas.microsoft.com/office/drawing/2014/main" id="{FFA8335C-9D5B-0775-5DA0-0E3303CE2303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6054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0" name="Straight Connector 1509">
            <a:extLst>
              <a:ext uri="{FF2B5EF4-FFF2-40B4-BE49-F238E27FC236}">
                <a16:creationId xmlns:a16="http://schemas.microsoft.com/office/drawing/2014/main" id="{08D19BCF-0293-70D2-DB80-7370A77267AC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4599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1" name="Straight Connector 1510">
            <a:extLst>
              <a:ext uri="{FF2B5EF4-FFF2-40B4-BE49-F238E27FC236}">
                <a16:creationId xmlns:a16="http://schemas.microsoft.com/office/drawing/2014/main" id="{BEF80BD6-1271-AB73-C220-8FFFF600F703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3145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2" name="Straight Connector 1511">
            <a:extLst>
              <a:ext uri="{FF2B5EF4-FFF2-40B4-BE49-F238E27FC236}">
                <a16:creationId xmlns:a16="http://schemas.microsoft.com/office/drawing/2014/main" id="{905CB618-EF75-93DD-AD55-A6448B7E768A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1690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3" name="Straight Connector 1512">
            <a:extLst>
              <a:ext uri="{FF2B5EF4-FFF2-40B4-BE49-F238E27FC236}">
                <a16:creationId xmlns:a16="http://schemas.microsoft.com/office/drawing/2014/main" id="{C625F5F5-7C63-5D28-57B2-6235691A9E8E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235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4" name="Straight Connector 1513">
            <a:extLst>
              <a:ext uri="{FF2B5EF4-FFF2-40B4-BE49-F238E27FC236}">
                <a16:creationId xmlns:a16="http://schemas.microsoft.com/office/drawing/2014/main" id="{359259F1-08AD-DCEA-ADB5-E928A4DF7E61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1219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5" name="Straight Connector 1514">
            <a:extLst>
              <a:ext uri="{FF2B5EF4-FFF2-40B4-BE49-F238E27FC236}">
                <a16:creationId xmlns:a16="http://schemas.microsoft.com/office/drawing/2014/main" id="{B3E945A1-798C-C446-49D2-6D570B0A9480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2673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6" name="Straight Connector 1515">
            <a:extLst>
              <a:ext uri="{FF2B5EF4-FFF2-40B4-BE49-F238E27FC236}">
                <a16:creationId xmlns:a16="http://schemas.microsoft.com/office/drawing/2014/main" id="{B84EBD10-B65A-DD7F-2577-6A4BA90055EB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4128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7" name="Straight Connector 1516">
            <a:extLst>
              <a:ext uri="{FF2B5EF4-FFF2-40B4-BE49-F238E27FC236}">
                <a16:creationId xmlns:a16="http://schemas.microsoft.com/office/drawing/2014/main" id="{FD80856F-7318-8638-412D-2202A19B0E82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5583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8" name="Straight Connector 1517">
            <a:extLst>
              <a:ext uri="{FF2B5EF4-FFF2-40B4-BE49-F238E27FC236}">
                <a16:creationId xmlns:a16="http://schemas.microsoft.com/office/drawing/2014/main" id="{597703EF-8B43-4042-AED1-8BC65F872BF0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7038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19" name="Straight Connector 1518">
            <a:extLst>
              <a:ext uri="{FF2B5EF4-FFF2-40B4-BE49-F238E27FC236}">
                <a16:creationId xmlns:a16="http://schemas.microsoft.com/office/drawing/2014/main" id="{5F195970-6832-AAF7-1041-45F3B42BB774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8493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0" name="Straight Connector 1519">
            <a:extLst>
              <a:ext uri="{FF2B5EF4-FFF2-40B4-BE49-F238E27FC236}">
                <a16:creationId xmlns:a16="http://schemas.microsoft.com/office/drawing/2014/main" id="{829E23CC-FACC-C8B9-DB9F-D9B99AADC4EC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9947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1" name="Straight Connector 1520">
            <a:extLst>
              <a:ext uri="{FF2B5EF4-FFF2-40B4-BE49-F238E27FC236}">
                <a16:creationId xmlns:a16="http://schemas.microsoft.com/office/drawing/2014/main" id="{2F50AFD3-B1E7-716B-2039-95DB73B28A16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11402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2" name="Straight Connector 1521">
            <a:extLst>
              <a:ext uri="{FF2B5EF4-FFF2-40B4-BE49-F238E27FC236}">
                <a16:creationId xmlns:a16="http://schemas.microsoft.com/office/drawing/2014/main" id="{9E74FE59-3951-0EC9-2B29-216DCE0883E8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12857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3" name="Straight Connector 1522">
            <a:extLst>
              <a:ext uri="{FF2B5EF4-FFF2-40B4-BE49-F238E27FC236}">
                <a16:creationId xmlns:a16="http://schemas.microsoft.com/office/drawing/2014/main" id="{BE5C749A-0091-634C-746F-B4B8E2AE64AE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14312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4" name="Straight Connector 1523">
            <a:extLst>
              <a:ext uri="{FF2B5EF4-FFF2-40B4-BE49-F238E27FC236}">
                <a16:creationId xmlns:a16="http://schemas.microsoft.com/office/drawing/2014/main" id="{55F7C859-72AF-DEE8-4C0F-DCB14B3D58C8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15766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5" name="Straight Connector 1524">
            <a:extLst>
              <a:ext uri="{FF2B5EF4-FFF2-40B4-BE49-F238E27FC236}">
                <a16:creationId xmlns:a16="http://schemas.microsoft.com/office/drawing/2014/main" id="{7FBB243A-A126-3D0E-68AE-144281A1FB19}"/>
              </a:ext>
            </a:extLst>
          </p:cNvPr>
          <p:cNvCxnSpPr>
            <a:cxnSpLocks/>
          </p:cNvCxnSpPr>
          <p:nvPr/>
        </p:nvCxnSpPr>
        <p:spPr>
          <a:xfrm flipV="1">
            <a:off x="3847907" y="3700877"/>
            <a:ext cx="2473919" cy="17221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6" name="Straight Connector 1525">
            <a:extLst>
              <a:ext uri="{FF2B5EF4-FFF2-40B4-BE49-F238E27FC236}">
                <a16:creationId xmlns:a16="http://schemas.microsoft.com/office/drawing/2014/main" id="{222128E7-F502-07D7-1C43-93E53434AA99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12199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7" name="Straight Connector 1526">
            <a:extLst>
              <a:ext uri="{FF2B5EF4-FFF2-40B4-BE49-F238E27FC236}">
                <a16:creationId xmlns:a16="http://schemas.microsoft.com/office/drawing/2014/main" id="{09BD19B6-1CE9-1708-499F-75F440F983EB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10744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8" name="Straight Connector 1527">
            <a:extLst>
              <a:ext uri="{FF2B5EF4-FFF2-40B4-BE49-F238E27FC236}">
                <a16:creationId xmlns:a16="http://schemas.microsoft.com/office/drawing/2014/main" id="{1664C69E-290A-CC02-26E3-EC907D598870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9289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29" name="Straight Connector 1528">
            <a:extLst>
              <a:ext uri="{FF2B5EF4-FFF2-40B4-BE49-F238E27FC236}">
                <a16:creationId xmlns:a16="http://schemas.microsoft.com/office/drawing/2014/main" id="{2D4FD5E6-4F87-B0E6-5F9A-E41A67ED80E1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7835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0" name="Straight Connector 1529">
            <a:extLst>
              <a:ext uri="{FF2B5EF4-FFF2-40B4-BE49-F238E27FC236}">
                <a16:creationId xmlns:a16="http://schemas.microsoft.com/office/drawing/2014/main" id="{9659E209-2B41-382F-65AF-FA2B2D1C8F0F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6380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1" name="Straight Connector 1530">
            <a:extLst>
              <a:ext uri="{FF2B5EF4-FFF2-40B4-BE49-F238E27FC236}">
                <a16:creationId xmlns:a16="http://schemas.microsoft.com/office/drawing/2014/main" id="{A87ECE8B-21E3-E957-F277-86EAAA3E3806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4925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2" name="Straight Connector 1531">
            <a:extLst>
              <a:ext uri="{FF2B5EF4-FFF2-40B4-BE49-F238E27FC236}">
                <a16:creationId xmlns:a16="http://schemas.microsoft.com/office/drawing/2014/main" id="{B460B7FC-7EF9-58F1-EC2A-CA8F312E970E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3470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3" name="Straight Connector 1532">
            <a:extLst>
              <a:ext uri="{FF2B5EF4-FFF2-40B4-BE49-F238E27FC236}">
                <a16:creationId xmlns:a16="http://schemas.microsoft.com/office/drawing/2014/main" id="{82D0B075-11BB-3FAC-4A3E-1E31FD82A877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2016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4" name="Straight Connector 1533">
            <a:extLst>
              <a:ext uri="{FF2B5EF4-FFF2-40B4-BE49-F238E27FC236}">
                <a16:creationId xmlns:a16="http://schemas.microsoft.com/office/drawing/2014/main" id="{D5442B33-699D-43E6-CC67-9545FE3B7E54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561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5" name="Straight Connector 1534">
            <a:extLst>
              <a:ext uri="{FF2B5EF4-FFF2-40B4-BE49-F238E27FC236}">
                <a16:creationId xmlns:a16="http://schemas.microsoft.com/office/drawing/2014/main" id="{1ACEE3F7-6917-00FC-9163-EB5BAF962144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893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6" name="Straight Connector 1535">
            <a:extLst>
              <a:ext uri="{FF2B5EF4-FFF2-40B4-BE49-F238E27FC236}">
                <a16:creationId xmlns:a16="http://schemas.microsoft.com/office/drawing/2014/main" id="{F9295BBC-F0B1-CF47-3D48-D6D3373FD3E8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2348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7" name="Straight Connector 1536">
            <a:extLst>
              <a:ext uri="{FF2B5EF4-FFF2-40B4-BE49-F238E27FC236}">
                <a16:creationId xmlns:a16="http://schemas.microsoft.com/office/drawing/2014/main" id="{02F9A979-169D-C603-D93C-7F6D21569865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3803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8" name="Straight Connector 1537">
            <a:extLst>
              <a:ext uri="{FF2B5EF4-FFF2-40B4-BE49-F238E27FC236}">
                <a16:creationId xmlns:a16="http://schemas.microsoft.com/office/drawing/2014/main" id="{AD0134F3-80B0-A751-D741-11745CC3D21D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5257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39" name="Straight Connector 1538">
            <a:extLst>
              <a:ext uri="{FF2B5EF4-FFF2-40B4-BE49-F238E27FC236}">
                <a16:creationId xmlns:a16="http://schemas.microsoft.com/office/drawing/2014/main" id="{2750C41D-BF37-C516-C894-BB5BF7F09F3F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6712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0" name="Straight Connector 1539">
            <a:extLst>
              <a:ext uri="{FF2B5EF4-FFF2-40B4-BE49-F238E27FC236}">
                <a16:creationId xmlns:a16="http://schemas.microsoft.com/office/drawing/2014/main" id="{643BE18A-6109-F250-89F6-6BA060F8E260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8167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1" name="Straight Connector 1540">
            <a:extLst>
              <a:ext uri="{FF2B5EF4-FFF2-40B4-BE49-F238E27FC236}">
                <a16:creationId xmlns:a16="http://schemas.microsoft.com/office/drawing/2014/main" id="{3B0A7F9B-E57A-194F-7178-B1D46EE6CFD1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9622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2" name="Straight Connector 1541">
            <a:extLst>
              <a:ext uri="{FF2B5EF4-FFF2-40B4-BE49-F238E27FC236}">
                <a16:creationId xmlns:a16="http://schemas.microsoft.com/office/drawing/2014/main" id="{DC14AF1F-7F4A-8076-DF7C-7F42D244429F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11076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3" name="Straight Connector 1542">
            <a:extLst>
              <a:ext uri="{FF2B5EF4-FFF2-40B4-BE49-F238E27FC236}">
                <a16:creationId xmlns:a16="http://schemas.microsoft.com/office/drawing/2014/main" id="{ADA64FD6-866A-0DAC-C48F-2B1CF10E75D5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12531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4" name="Straight Connector 1543">
            <a:extLst>
              <a:ext uri="{FF2B5EF4-FFF2-40B4-BE49-F238E27FC236}">
                <a16:creationId xmlns:a16="http://schemas.microsoft.com/office/drawing/2014/main" id="{C8BCCC67-CF61-D953-AB77-CA88ED9D30CB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13986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5" name="Straight Connector 1544">
            <a:extLst>
              <a:ext uri="{FF2B5EF4-FFF2-40B4-BE49-F238E27FC236}">
                <a16:creationId xmlns:a16="http://schemas.microsoft.com/office/drawing/2014/main" id="{05D76FBB-2804-FA63-7C34-D426924346A3}"/>
              </a:ext>
            </a:extLst>
          </p:cNvPr>
          <p:cNvCxnSpPr>
            <a:cxnSpLocks/>
          </p:cNvCxnSpPr>
          <p:nvPr/>
        </p:nvCxnSpPr>
        <p:spPr>
          <a:xfrm flipV="1">
            <a:off x="3847907" y="3878923"/>
            <a:ext cx="2473919" cy="15441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6" name="Straight Connector 1545">
            <a:extLst>
              <a:ext uri="{FF2B5EF4-FFF2-40B4-BE49-F238E27FC236}">
                <a16:creationId xmlns:a16="http://schemas.microsoft.com/office/drawing/2014/main" id="{3515E08C-F7A7-4135-292E-BA14D28E0F3E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139799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7" name="Straight Connector 1546">
            <a:extLst>
              <a:ext uri="{FF2B5EF4-FFF2-40B4-BE49-F238E27FC236}">
                <a16:creationId xmlns:a16="http://schemas.microsoft.com/office/drawing/2014/main" id="{ECFFEA60-BA95-A613-E68E-63CA68385001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12525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8" name="Straight Connector 1547">
            <a:extLst>
              <a:ext uri="{FF2B5EF4-FFF2-40B4-BE49-F238E27FC236}">
                <a16:creationId xmlns:a16="http://schemas.microsoft.com/office/drawing/2014/main" id="{1F0C8265-9CC5-8B1B-2F9A-CFB9913A9E65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11070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49" name="Straight Connector 1548">
            <a:extLst>
              <a:ext uri="{FF2B5EF4-FFF2-40B4-BE49-F238E27FC236}">
                <a16:creationId xmlns:a16="http://schemas.microsoft.com/office/drawing/2014/main" id="{18966ED2-741D-26E1-CA0F-B71B2A1428D7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9615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0" name="Straight Connector 1549">
            <a:extLst>
              <a:ext uri="{FF2B5EF4-FFF2-40B4-BE49-F238E27FC236}">
                <a16:creationId xmlns:a16="http://schemas.microsoft.com/office/drawing/2014/main" id="{EB362E30-77BE-615C-6986-1728E4E14DFB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8160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1" name="Straight Connector 1550">
            <a:extLst>
              <a:ext uri="{FF2B5EF4-FFF2-40B4-BE49-F238E27FC236}">
                <a16:creationId xmlns:a16="http://schemas.microsoft.com/office/drawing/2014/main" id="{3592BC68-2619-8A33-7F58-5525DF78D428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6706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2" name="Straight Connector 1551">
            <a:extLst>
              <a:ext uri="{FF2B5EF4-FFF2-40B4-BE49-F238E27FC236}">
                <a16:creationId xmlns:a16="http://schemas.microsoft.com/office/drawing/2014/main" id="{9B55C7F0-67D9-A473-7E10-AD331C47FDBF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5251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3" name="Straight Connector 1552">
            <a:extLst>
              <a:ext uri="{FF2B5EF4-FFF2-40B4-BE49-F238E27FC236}">
                <a16:creationId xmlns:a16="http://schemas.microsoft.com/office/drawing/2014/main" id="{BE8CD4A1-4132-CCD2-0071-A3772F459FFA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3796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4" name="Straight Connector 1553">
            <a:extLst>
              <a:ext uri="{FF2B5EF4-FFF2-40B4-BE49-F238E27FC236}">
                <a16:creationId xmlns:a16="http://schemas.microsoft.com/office/drawing/2014/main" id="{CD6AECF8-A349-A1D4-73FE-E22A0284037D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2341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5" name="Straight Connector 1554">
            <a:extLst>
              <a:ext uri="{FF2B5EF4-FFF2-40B4-BE49-F238E27FC236}">
                <a16:creationId xmlns:a16="http://schemas.microsoft.com/office/drawing/2014/main" id="{8A8322D7-1558-63E8-753A-6F4D8EE8A55C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886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6" name="Straight Connector 1555">
            <a:extLst>
              <a:ext uri="{FF2B5EF4-FFF2-40B4-BE49-F238E27FC236}">
                <a16:creationId xmlns:a16="http://schemas.microsoft.com/office/drawing/2014/main" id="{46ED723A-15E1-9444-E729-FDBE1A1D4FA2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567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7" name="Straight Connector 1556">
            <a:extLst>
              <a:ext uri="{FF2B5EF4-FFF2-40B4-BE49-F238E27FC236}">
                <a16:creationId xmlns:a16="http://schemas.microsoft.com/office/drawing/2014/main" id="{07843A04-E1BA-0272-CA8B-C5F0F08CFE3B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2022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8" name="Straight Connector 1557">
            <a:extLst>
              <a:ext uri="{FF2B5EF4-FFF2-40B4-BE49-F238E27FC236}">
                <a16:creationId xmlns:a16="http://schemas.microsoft.com/office/drawing/2014/main" id="{F3300DA5-1AD1-92D1-19CA-9F562C6ADDA2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3477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59" name="Straight Connector 1558">
            <a:extLst>
              <a:ext uri="{FF2B5EF4-FFF2-40B4-BE49-F238E27FC236}">
                <a16:creationId xmlns:a16="http://schemas.microsoft.com/office/drawing/2014/main" id="{A6B0816F-E721-E9DB-6AF1-E6E23333F395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493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0" name="Straight Connector 1559">
            <a:extLst>
              <a:ext uri="{FF2B5EF4-FFF2-40B4-BE49-F238E27FC236}">
                <a16:creationId xmlns:a16="http://schemas.microsoft.com/office/drawing/2014/main" id="{E31A6534-9A32-956B-F220-1353BE7E0341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6386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1" name="Straight Connector 1560">
            <a:extLst>
              <a:ext uri="{FF2B5EF4-FFF2-40B4-BE49-F238E27FC236}">
                <a16:creationId xmlns:a16="http://schemas.microsoft.com/office/drawing/2014/main" id="{52A34D64-DF8C-3D1D-85C6-C30E413D3C96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7841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2" name="Straight Connector 1561">
            <a:extLst>
              <a:ext uri="{FF2B5EF4-FFF2-40B4-BE49-F238E27FC236}">
                <a16:creationId xmlns:a16="http://schemas.microsoft.com/office/drawing/2014/main" id="{5662623E-668B-6B90-0F2E-5876F59EDD65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9296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3" name="Straight Connector 1562">
            <a:extLst>
              <a:ext uri="{FF2B5EF4-FFF2-40B4-BE49-F238E27FC236}">
                <a16:creationId xmlns:a16="http://schemas.microsoft.com/office/drawing/2014/main" id="{ADACED9D-E495-4CEB-D143-028F840EB1E4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10751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4" name="Straight Connector 1563">
            <a:extLst>
              <a:ext uri="{FF2B5EF4-FFF2-40B4-BE49-F238E27FC236}">
                <a16:creationId xmlns:a16="http://schemas.microsoft.com/office/drawing/2014/main" id="{5EFD326A-E138-9E4B-11DE-C63895467ED3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12206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5" name="Straight Connector 1564">
            <a:extLst>
              <a:ext uri="{FF2B5EF4-FFF2-40B4-BE49-F238E27FC236}">
                <a16:creationId xmlns:a16="http://schemas.microsoft.com/office/drawing/2014/main" id="{3DBAE88E-CFF3-AFBD-877C-764BEB109F0D}"/>
              </a:ext>
            </a:extLst>
          </p:cNvPr>
          <p:cNvCxnSpPr>
            <a:cxnSpLocks/>
          </p:cNvCxnSpPr>
          <p:nvPr/>
        </p:nvCxnSpPr>
        <p:spPr>
          <a:xfrm flipV="1">
            <a:off x="3847907" y="4056969"/>
            <a:ext cx="2473919" cy="13660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6" name="Straight Connector 1565">
            <a:extLst>
              <a:ext uri="{FF2B5EF4-FFF2-40B4-BE49-F238E27FC236}">
                <a16:creationId xmlns:a16="http://schemas.microsoft.com/office/drawing/2014/main" id="{D298CA6D-9BED-B322-515F-B04D88290CA8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157603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7" name="Straight Connector 1566">
            <a:extLst>
              <a:ext uri="{FF2B5EF4-FFF2-40B4-BE49-F238E27FC236}">
                <a16:creationId xmlns:a16="http://schemas.microsoft.com/office/drawing/2014/main" id="{23C7503A-6C75-8987-0BCA-C5063461C7DD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14305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8" name="Straight Connector 1567">
            <a:extLst>
              <a:ext uri="{FF2B5EF4-FFF2-40B4-BE49-F238E27FC236}">
                <a16:creationId xmlns:a16="http://schemas.microsoft.com/office/drawing/2014/main" id="{E2BA6E06-75BE-01F5-DF9E-5DAA2F66C543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12850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69" name="Straight Connector 1568">
            <a:extLst>
              <a:ext uri="{FF2B5EF4-FFF2-40B4-BE49-F238E27FC236}">
                <a16:creationId xmlns:a16="http://schemas.microsoft.com/office/drawing/2014/main" id="{1ADED27B-3D47-4477-5B80-2411D501CC43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11396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0" name="Straight Connector 1569">
            <a:extLst>
              <a:ext uri="{FF2B5EF4-FFF2-40B4-BE49-F238E27FC236}">
                <a16:creationId xmlns:a16="http://schemas.microsoft.com/office/drawing/2014/main" id="{BA7029B2-2EEB-B76C-3BA8-8559D359AEAF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9941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1" name="Straight Connector 1570">
            <a:extLst>
              <a:ext uri="{FF2B5EF4-FFF2-40B4-BE49-F238E27FC236}">
                <a16:creationId xmlns:a16="http://schemas.microsoft.com/office/drawing/2014/main" id="{04E4031A-D9C7-C1F2-50F3-F282A1F7DAB6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8486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2" name="Straight Connector 1571">
            <a:extLst>
              <a:ext uri="{FF2B5EF4-FFF2-40B4-BE49-F238E27FC236}">
                <a16:creationId xmlns:a16="http://schemas.microsoft.com/office/drawing/2014/main" id="{987F4EBE-DC87-5F1C-5DB0-AC9BBB0D6C49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7031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3" name="Straight Connector 1572">
            <a:extLst>
              <a:ext uri="{FF2B5EF4-FFF2-40B4-BE49-F238E27FC236}">
                <a16:creationId xmlns:a16="http://schemas.microsoft.com/office/drawing/2014/main" id="{90C7C8EA-E8ED-7A66-C835-7EC3922CDE5F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5576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4" name="Straight Connector 1573">
            <a:extLst>
              <a:ext uri="{FF2B5EF4-FFF2-40B4-BE49-F238E27FC236}">
                <a16:creationId xmlns:a16="http://schemas.microsoft.com/office/drawing/2014/main" id="{F4DD6FE8-9448-C6EF-1FA6-1EFB14E01577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412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5" name="Straight Connector 1574">
            <a:extLst>
              <a:ext uri="{FF2B5EF4-FFF2-40B4-BE49-F238E27FC236}">
                <a16:creationId xmlns:a16="http://schemas.microsoft.com/office/drawing/2014/main" id="{E919EC32-FB1B-21D1-B8A4-0DFD4B8EDD98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2667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6" name="Straight Connector 1575">
            <a:extLst>
              <a:ext uri="{FF2B5EF4-FFF2-40B4-BE49-F238E27FC236}">
                <a16:creationId xmlns:a16="http://schemas.microsoft.com/office/drawing/2014/main" id="{1D4FB24F-0394-03D2-4D74-18D65E9D6C31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1212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7" name="Straight Connector 1576">
            <a:extLst>
              <a:ext uri="{FF2B5EF4-FFF2-40B4-BE49-F238E27FC236}">
                <a16:creationId xmlns:a16="http://schemas.microsoft.com/office/drawing/2014/main" id="{7EF964F5-DD7B-7226-63A7-891F587E2EF1}"/>
              </a:ext>
            </a:extLst>
          </p:cNvPr>
          <p:cNvCxnSpPr>
            <a:cxnSpLocks/>
          </p:cNvCxnSpPr>
          <p:nvPr/>
        </p:nvCxnSpPr>
        <p:spPr>
          <a:xfrm flipV="1">
            <a:off x="3847907" y="4235015"/>
            <a:ext cx="2473919" cy="242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8" name="Straight Connector 1577">
            <a:extLst>
              <a:ext uri="{FF2B5EF4-FFF2-40B4-BE49-F238E27FC236}">
                <a16:creationId xmlns:a16="http://schemas.microsoft.com/office/drawing/2014/main" id="{34544F0A-9E58-05EB-8665-CECFDDBAC04F}"/>
              </a:ext>
            </a:extLst>
          </p:cNvPr>
          <p:cNvCxnSpPr>
            <a:cxnSpLocks/>
          </p:cNvCxnSpPr>
          <p:nvPr/>
        </p:nvCxnSpPr>
        <p:spPr>
          <a:xfrm flipV="1">
            <a:off x="3847907" y="4235015"/>
            <a:ext cx="2473919" cy="1696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79" name="Straight Connector 1578">
            <a:extLst>
              <a:ext uri="{FF2B5EF4-FFF2-40B4-BE49-F238E27FC236}">
                <a16:creationId xmlns:a16="http://schemas.microsoft.com/office/drawing/2014/main" id="{EDDFBEC6-0390-0EA5-97C9-AC92AADCFC8F}"/>
              </a:ext>
            </a:extLst>
          </p:cNvPr>
          <p:cNvCxnSpPr>
            <a:cxnSpLocks/>
          </p:cNvCxnSpPr>
          <p:nvPr/>
        </p:nvCxnSpPr>
        <p:spPr>
          <a:xfrm flipV="1">
            <a:off x="3847907" y="4235015"/>
            <a:ext cx="2473919" cy="3151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0" name="Straight Connector 1579">
            <a:extLst>
              <a:ext uri="{FF2B5EF4-FFF2-40B4-BE49-F238E27FC236}">
                <a16:creationId xmlns:a16="http://schemas.microsoft.com/office/drawing/2014/main" id="{2A0F1A57-44C3-22CA-2A61-8845DDD600D1}"/>
              </a:ext>
            </a:extLst>
          </p:cNvPr>
          <p:cNvCxnSpPr>
            <a:cxnSpLocks/>
          </p:cNvCxnSpPr>
          <p:nvPr/>
        </p:nvCxnSpPr>
        <p:spPr>
          <a:xfrm flipV="1">
            <a:off x="3847907" y="4235015"/>
            <a:ext cx="2473919" cy="4606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1" name="Straight Connector 1580">
            <a:extLst>
              <a:ext uri="{FF2B5EF4-FFF2-40B4-BE49-F238E27FC236}">
                <a16:creationId xmlns:a16="http://schemas.microsoft.com/office/drawing/2014/main" id="{D604FEA3-C180-FD78-EBDC-27F8861FD419}"/>
              </a:ext>
            </a:extLst>
          </p:cNvPr>
          <p:cNvCxnSpPr>
            <a:cxnSpLocks/>
          </p:cNvCxnSpPr>
          <p:nvPr/>
        </p:nvCxnSpPr>
        <p:spPr>
          <a:xfrm flipV="1">
            <a:off x="3847907" y="4235015"/>
            <a:ext cx="2473919" cy="6061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2" name="Straight Connector 1581">
            <a:extLst>
              <a:ext uri="{FF2B5EF4-FFF2-40B4-BE49-F238E27FC236}">
                <a16:creationId xmlns:a16="http://schemas.microsoft.com/office/drawing/2014/main" id="{5D7CD20E-CE8F-0B21-AFC0-A4F2C08078C9}"/>
              </a:ext>
            </a:extLst>
          </p:cNvPr>
          <p:cNvCxnSpPr>
            <a:cxnSpLocks/>
          </p:cNvCxnSpPr>
          <p:nvPr/>
        </p:nvCxnSpPr>
        <p:spPr>
          <a:xfrm flipV="1">
            <a:off x="3847907" y="4235015"/>
            <a:ext cx="2473919" cy="7516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3" name="Straight Connector 1582">
            <a:extLst>
              <a:ext uri="{FF2B5EF4-FFF2-40B4-BE49-F238E27FC236}">
                <a16:creationId xmlns:a16="http://schemas.microsoft.com/office/drawing/2014/main" id="{711A4894-6601-39B0-46B4-5D3FC4FC0819}"/>
              </a:ext>
            </a:extLst>
          </p:cNvPr>
          <p:cNvCxnSpPr>
            <a:cxnSpLocks/>
          </p:cNvCxnSpPr>
          <p:nvPr/>
        </p:nvCxnSpPr>
        <p:spPr>
          <a:xfrm flipV="1">
            <a:off x="3847907" y="4235015"/>
            <a:ext cx="2473919" cy="8970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4" name="Straight Connector 1583">
            <a:extLst>
              <a:ext uri="{FF2B5EF4-FFF2-40B4-BE49-F238E27FC236}">
                <a16:creationId xmlns:a16="http://schemas.microsoft.com/office/drawing/2014/main" id="{8F45F76F-3CC3-49BE-D7DB-8BC7FF5D621A}"/>
              </a:ext>
            </a:extLst>
          </p:cNvPr>
          <p:cNvCxnSpPr>
            <a:cxnSpLocks/>
          </p:cNvCxnSpPr>
          <p:nvPr/>
        </p:nvCxnSpPr>
        <p:spPr>
          <a:xfrm flipV="1">
            <a:off x="3847907" y="4235015"/>
            <a:ext cx="2473919" cy="10425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5" name="Straight Connector 1584">
            <a:extLst>
              <a:ext uri="{FF2B5EF4-FFF2-40B4-BE49-F238E27FC236}">
                <a16:creationId xmlns:a16="http://schemas.microsoft.com/office/drawing/2014/main" id="{F624B085-E4A2-0953-C475-EA06CA12D398}"/>
              </a:ext>
            </a:extLst>
          </p:cNvPr>
          <p:cNvCxnSpPr>
            <a:cxnSpLocks/>
          </p:cNvCxnSpPr>
          <p:nvPr/>
        </p:nvCxnSpPr>
        <p:spPr>
          <a:xfrm flipV="1">
            <a:off x="3847907" y="4235015"/>
            <a:ext cx="2473919" cy="11880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6" name="Straight Connector 1585">
            <a:extLst>
              <a:ext uri="{FF2B5EF4-FFF2-40B4-BE49-F238E27FC236}">
                <a16:creationId xmlns:a16="http://schemas.microsoft.com/office/drawing/2014/main" id="{87714F98-753E-68B7-6414-891F5E49136B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175408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7" name="Straight Connector 1586">
            <a:extLst>
              <a:ext uri="{FF2B5EF4-FFF2-40B4-BE49-F238E27FC236}">
                <a16:creationId xmlns:a16="http://schemas.microsoft.com/office/drawing/2014/main" id="{906DF839-6081-0520-A7C9-5B147BEE19A9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16086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8" name="Straight Connector 1587">
            <a:extLst>
              <a:ext uri="{FF2B5EF4-FFF2-40B4-BE49-F238E27FC236}">
                <a16:creationId xmlns:a16="http://schemas.microsoft.com/office/drawing/2014/main" id="{DA1610E6-1167-D77B-733A-9AF099277278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14631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89" name="Straight Connector 1588">
            <a:extLst>
              <a:ext uri="{FF2B5EF4-FFF2-40B4-BE49-F238E27FC236}">
                <a16:creationId xmlns:a16="http://schemas.microsoft.com/office/drawing/2014/main" id="{F2C42810-08C9-912B-4668-7602006FBB22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13176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0" name="Straight Connector 1589">
            <a:extLst>
              <a:ext uri="{FF2B5EF4-FFF2-40B4-BE49-F238E27FC236}">
                <a16:creationId xmlns:a16="http://schemas.microsoft.com/office/drawing/2014/main" id="{69A4CA74-1C34-BEDB-08EE-435099070723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11721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1" name="Straight Connector 1590">
            <a:extLst>
              <a:ext uri="{FF2B5EF4-FFF2-40B4-BE49-F238E27FC236}">
                <a16:creationId xmlns:a16="http://schemas.microsoft.com/office/drawing/2014/main" id="{9DB56B23-E368-DEC1-F5E1-06A496871046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10266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2" name="Straight Connector 1591">
            <a:extLst>
              <a:ext uri="{FF2B5EF4-FFF2-40B4-BE49-F238E27FC236}">
                <a16:creationId xmlns:a16="http://schemas.microsoft.com/office/drawing/2014/main" id="{C4759347-4697-B413-C383-6D680B832108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8812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3" name="Straight Connector 1592">
            <a:extLst>
              <a:ext uri="{FF2B5EF4-FFF2-40B4-BE49-F238E27FC236}">
                <a16:creationId xmlns:a16="http://schemas.microsoft.com/office/drawing/2014/main" id="{7547B42F-9E58-7E0F-0891-0C0548487C33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7357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4" name="Straight Connector 1593">
            <a:extLst>
              <a:ext uri="{FF2B5EF4-FFF2-40B4-BE49-F238E27FC236}">
                <a16:creationId xmlns:a16="http://schemas.microsoft.com/office/drawing/2014/main" id="{3FE2488B-83D9-89CD-C54C-1482543888B4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5902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5" name="Straight Connector 1594">
            <a:extLst>
              <a:ext uri="{FF2B5EF4-FFF2-40B4-BE49-F238E27FC236}">
                <a16:creationId xmlns:a16="http://schemas.microsoft.com/office/drawing/2014/main" id="{C7E9C8B3-DD19-8BEA-1FCC-FDA9687A6B73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4447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6" name="Straight Connector 1595">
            <a:extLst>
              <a:ext uri="{FF2B5EF4-FFF2-40B4-BE49-F238E27FC236}">
                <a16:creationId xmlns:a16="http://schemas.microsoft.com/office/drawing/2014/main" id="{147F852F-251C-3A76-700E-C3B7BF3DC465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2993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7" name="Straight Connector 1596">
            <a:extLst>
              <a:ext uri="{FF2B5EF4-FFF2-40B4-BE49-F238E27FC236}">
                <a16:creationId xmlns:a16="http://schemas.microsoft.com/office/drawing/2014/main" id="{D431E82C-71A7-BB4C-C2DC-6BC8CDDB081A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1538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8" name="Straight Connector 1597">
            <a:extLst>
              <a:ext uri="{FF2B5EF4-FFF2-40B4-BE49-F238E27FC236}">
                <a16:creationId xmlns:a16="http://schemas.microsoft.com/office/drawing/2014/main" id="{D4512B03-90F8-2AF2-F465-F5A8A40E01D6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83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599" name="Straight Connector 1598">
            <a:extLst>
              <a:ext uri="{FF2B5EF4-FFF2-40B4-BE49-F238E27FC236}">
                <a16:creationId xmlns:a16="http://schemas.microsoft.com/office/drawing/2014/main" id="{4CD83A03-7AB7-12F3-4641-43D9549BD820}"/>
              </a:ext>
            </a:extLst>
          </p:cNvPr>
          <p:cNvCxnSpPr>
            <a:cxnSpLocks/>
          </p:cNvCxnSpPr>
          <p:nvPr/>
        </p:nvCxnSpPr>
        <p:spPr>
          <a:xfrm flipV="1">
            <a:off x="3847907" y="4413061"/>
            <a:ext cx="2473919" cy="1371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0" name="Straight Connector 1599">
            <a:extLst>
              <a:ext uri="{FF2B5EF4-FFF2-40B4-BE49-F238E27FC236}">
                <a16:creationId xmlns:a16="http://schemas.microsoft.com/office/drawing/2014/main" id="{5A40399F-7361-AF00-601B-5C19CFA528F9}"/>
              </a:ext>
            </a:extLst>
          </p:cNvPr>
          <p:cNvCxnSpPr>
            <a:cxnSpLocks/>
          </p:cNvCxnSpPr>
          <p:nvPr/>
        </p:nvCxnSpPr>
        <p:spPr>
          <a:xfrm flipV="1">
            <a:off x="3847907" y="4413061"/>
            <a:ext cx="2473919" cy="2826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1" name="Straight Connector 1600">
            <a:extLst>
              <a:ext uri="{FF2B5EF4-FFF2-40B4-BE49-F238E27FC236}">
                <a16:creationId xmlns:a16="http://schemas.microsoft.com/office/drawing/2014/main" id="{B0FBC809-D116-253C-6074-A88CFF455DE9}"/>
              </a:ext>
            </a:extLst>
          </p:cNvPr>
          <p:cNvCxnSpPr>
            <a:cxnSpLocks/>
          </p:cNvCxnSpPr>
          <p:nvPr/>
        </p:nvCxnSpPr>
        <p:spPr>
          <a:xfrm flipV="1">
            <a:off x="3847907" y="4413061"/>
            <a:ext cx="2473919" cy="4280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2" name="Straight Connector 1601">
            <a:extLst>
              <a:ext uri="{FF2B5EF4-FFF2-40B4-BE49-F238E27FC236}">
                <a16:creationId xmlns:a16="http://schemas.microsoft.com/office/drawing/2014/main" id="{6E7535CF-A9EC-C296-B2CF-4732D41C2350}"/>
              </a:ext>
            </a:extLst>
          </p:cNvPr>
          <p:cNvCxnSpPr>
            <a:cxnSpLocks/>
          </p:cNvCxnSpPr>
          <p:nvPr/>
        </p:nvCxnSpPr>
        <p:spPr>
          <a:xfrm flipV="1">
            <a:off x="3847907" y="4413061"/>
            <a:ext cx="2473919" cy="5735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3" name="Straight Connector 1602">
            <a:extLst>
              <a:ext uri="{FF2B5EF4-FFF2-40B4-BE49-F238E27FC236}">
                <a16:creationId xmlns:a16="http://schemas.microsoft.com/office/drawing/2014/main" id="{D6E79959-CC7A-F47E-5DB4-63AA60F9C5E0}"/>
              </a:ext>
            </a:extLst>
          </p:cNvPr>
          <p:cNvCxnSpPr>
            <a:cxnSpLocks/>
          </p:cNvCxnSpPr>
          <p:nvPr/>
        </p:nvCxnSpPr>
        <p:spPr>
          <a:xfrm flipV="1">
            <a:off x="3847907" y="4413061"/>
            <a:ext cx="2473919" cy="7190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4" name="Straight Connector 1603">
            <a:extLst>
              <a:ext uri="{FF2B5EF4-FFF2-40B4-BE49-F238E27FC236}">
                <a16:creationId xmlns:a16="http://schemas.microsoft.com/office/drawing/2014/main" id="{B8C38F16-565A-1D7E-9684-D600AA7818F6}"/>
              </a:ext>
            </a:extLst>
          </p:cNvPr>
          <p:cNvCxnSpPr>
            <a:cxnSpLocks/>
          </p:cNvCxnSpPr>
          <p:nvPr/>
        </p:nvCxnSpPr>
        <p:spPr>
          <a:xfrm flipV="1">
            <a:off x="3847907" y="4413061"/>
            <a:ext cx="2473919" cy="8645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5" name="Straight Connector 1604">
            <a:extLst>
              <a:ext uri="{FF2B5EF4-FFF2-40B4-BE49-F238E27FC236}">
                <a16:creationId xmlns:a16="http://schemas.microsoft.com/office/drawing/2014/main" id="{D5BE13CC-7C22-BD81-3C5D-762F5F800E5F}"/>
              </a:ext>
            </a:extLst>
          </p:cNvPr>
          <p:cNvCxnSpPr>
            <a:cxnSpLocks/>
          </p:cNvCxnSpPr>
          <p:nvPr/>
        </p:nvCxnSpPr>
        <p:spPr>
          <a:xfrm flipV="1">
            <a:off x="3847907" y="4413061"/>
            <a:ext cx="2473919" cy="10099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6" name="Straight Connector 1605">
            <a:extLst>
              <a:ext uri="{FF2B5EF4-FFF2-40B4-BE49-F238E27FC236}">
                <a16:creationId xmlns:a16="http://schemas.microsoft.com/office/drawing/2014/main" id="{1FC0256D-7C6A-A83B-03DB-68D8B21BB958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193213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7" name="Straight Connector 1606">
            <a:extLst>
              <a:ext uri="{FF2B5EF4-FFF2-40B4-BE49-F238E27FC236}">
                <a16:creationId xmlns:a16="http://schemas.microsoft.com/office/drawing/2014/main" id="{147FE2EB-1831-8DEA-9C5A-8BD4D92EB48F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17866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8" name="Straight Connector 1607">
            <a:extLst>
              <a:ext uri="{FF2B5EF4-FFF2-40B4-BE49-F238E27FC236}">
                <a16:creationId xmlns:a16="http://schemas.microsoft.com/office/drawing/2014/main" id="{74343ABF-7F3B-FDE2-D7A7-46D80042A423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16411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09" name="Straight Connector 1608">
            <a:extLst>
              <a:ext uri="{FF2B5EF4-FFF2-40B4-BE49-F238E27FC236}">
                <a16:creationId xmlns:a16="http://schemas.microsoft.com/office/drawing/2014/main" id="{15D34E14-FE2F-F8A9-2C77-76FCB847C466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14956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0" name="Straight Connector 1609">
            <a:extLst>
              <a:ext uri="{FF2B5EF4-FFF2-40B4-BE49-F238E27FC236}">
                <a16:creationId xmlns:a16="http://schemas.microsoft.com/office/drawing/2014/main" id="{DB9655DD-E0C4-5FA5-A96E-38BD8FAD80C1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13502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1" name="Straight Connector 1610">
            <a:extLst>
              <a:ext uri="{FF2B5EF4-FFF2-40B4-BE49-F238E27FC236}">
                <a16:creationId xmlns:a16="http://schemas.microsoft.com/office/drawing/2014/main" id="{9295D904-AB54-7751-5E38-70E322783C66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12047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2" name="Straight Connector 1611">
            <a:extLst>
              <a:ext uri="{FF2B5EF4-FFF2-40B4-BE49-F238E27FC236}">
                <a16:creationId xmlns:a16="http://schemas.microsoft.com/office/drawing/2014/main" id="{4958F832-7256-911D-C110-E77F171710E8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10592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3" name="Straight Connector 1612">
            <a:extLst>
              <a:ext uri="{FF2B5EF4-FFF2-40B4-BE49-F238E27FC236}">
                <a16:creationId xmlns:a16="http://schemas.microsoft.com/office/drawing/2014/main" id="{E82DEE8E-396F-B7FA-DB0B-A7720F906549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9137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4" name="Straight Connector 1613">
            <a:extLst>
              <a:ext uri="{FF2B5EF4-FFF2-40B4-BE49-F238E27FC236}">
                <a16:creationId xmlns:a16="http://schemas.microsoft.com/office/drawing/2014/main" id="{02C531CD-1A5B-F529-C811-09C20D9837F3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7683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5" name="Straight Connector 1614">
            <a:extLst>
              <a:ext uri="{FF2B5EF4-FFF2-40B4-BE49-F238E27FC236}">
                <a16:creationId xmlns:a16="http://schemas.microsoft.com/office/drawing/2014/main" id="{7D543DC9-B619-A32B-BA39-3B45FA842824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6228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6" name="Straight Connector 1615">
            <a:extLst>
              <a:ext uri="{FF2B5EF4-FFF2-40B4-BE49-F238E27FC236}">
                <a16:creationId xmlns:a16="http://schemas.microsoft.com/office/drawing/2014/main" id="{0239AFFE-A851-13AF-C4D9-64DB7DE2E748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4773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7" name="Straight Connector 1616">
            <a:extLst>
              <a:ext uri="{FF2B5EF4-FFF2-40B4-BE49-F238E27FC236}">
                <a16:creationId xmlns:a16="http://schemas.microsoft.com/office/drawing/2014/main" id="{40E6836F-FB67-0637-E7B8-F1613665418B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3318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8" name="Straight Connector 1617">
            <a:extLst>
              <a:ext uri="{FF2B5EF4-FFF2-40B4-BE49-F238E27FC236}">
                <a16:creationId xmlns:a16="http://schemas.microsoft.com/office/drawing/2014/main" id="{A348096A-ADB9-FA46-454A-6FD0A06C44DF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1863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19" name="Straight Connector 1618">
            <a:extLst>
              <a:ext uri="{FF2B5EF4-FFF2-40B4-BE49-F238E27FC236}">
                <a16:creationId xmlns:a16="http://schemas.microsoft.com/office/drawing/2014/main" id="{6BD69A42-5471-A02B-9336-7DC9913B06DC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409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0" name="Straight Connector 1619">
            <a:extLst>
              <a:ext uri="{FF2B5EF4-FFF2-40B4-BE49-F238E27FC236}">
                <a16:creationId xmlns:a16="http://schemas.microsoft.com/office/drawing/2014/main" id="{1E96F954-F914-1A91-4BA0-20DF9DD22F8D}"/>
              </a:ext>
            </a:extLst>
          </p:cNvPr>
          <p:cNvCxnSpPr>
            <a:cxnSpLocks/>
          </p:cNvCxnSpPr>
          <p:nvPr/>
        </p:nvCxnSpPr>
        <p:spPr>
          <a:xfrm flipV="1">
            <a:off x="3847907" y="4591107"/>
            <a:ext cx="2473919" cy="1045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1" name="Straight Connector 1620">
            <a:extLst>
              <a:ext uri="{FF2B5EF4-FFF2-40B4-BE49-F238E27FC236}">
                <a16:creationId xmlns:a16="http://schemas.microsoft.com/office/drawing/2014/main" id="{5B0F9DC8-37CD-C335-4A5D-BAEF5562BF7A}"/>
              </a:ext>
            </a:extLst>
          </p:cNvPr>
          <p:cNvCxnSpPr>
            <a:cxnSpLocks/>
          </p:cNvCxnSpPr>
          <p:nvPr/>
        </p:nvCxnSpPr>
        <p:spPr>
          <a:xfrm flipV="1">
            <a:off x="3847907" y="4591107"/>
            <a:ext cx="2473919" cy="2500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2" name="Straight Connector 1621">
            <a:extLst>
              <a:ext uri="{FF2B5EF4-FFF2-40B4-BE49-F238E27FC236}">
                <a16:creationId xmlns:a16="http://schemas.microsoft.com/office/drawing/2014/main" id="{55454D37-A607-EF5B-1BC7-844597DEDD2A}"/>
              </a:ext>
            </a:extLst>
          </p:cNvPr>
          <p:cNvCxnSpPr>
            <a:cxnSpLocks/>
          </p:cNvCxnSpPr>
          <p:nvPr/>
        </p:nvCxnSpPr>
        <p:spPr>
          <a:xfrm flipV="1">
            <a:off x="3847907" y="4591107"/>
            <a:ext cx="2473919" cy="3955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3" name="Straight Connector 1622">
            <a:extLst>
              <a:ext uri="{FF2B5EF4-FFF2-40B4-BE49-F238E27FC236}">
                <a16:creationId xmlns:a16="http://schemas.microsoft.com/office/drawing/2014/main" id="{77DBEF60-42DD-50A7-B222-4B88CD17BC93}"/>
              </a:ext>
            </a:extLst>
          </p:cNvPr>
          <p:cNvCxnSpPr>
            <a:cxnSpLocks/>
          </p:cNvCxnSpPr>
          <p:nvPr/>
        </p:nvCxnSpPr>
        <p:spPr>
          <a:xfrm flipV="1">
            <a:off x="3847907" y="4591107"/>
            <a:ext cx="2473919" cy="5409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4" name="Straight Connector 1623">
            <a:extLst>
              <a:ext uri="{FF2B5EF4-FFF2-40B4-BE49-F238E27FC236}">
                <a16:creationId xmlns:a16="http://schemas.microsoft.com/office/drawing/2014/main" id="{5FB61054-2FFC-5892-3D77-CC8FD4393B1B}"/>
              </a:ext>
            </a:extLst>
          </p:cNvPr>
          <p:cNvCxnSpPr>
            <a:cxnSpLocks/>
          </p:cNvCxnSpPr>
          <p:nvPr/>
        </p:nvCxnSpPr>
        <p:spPr>
          <a:xfrm flipV="1">
            <a:off x="3847907" y="4591107"/>
            <a:ext cx="2473919" cy="6864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5" name="Straight Connector 1624">
            <a:extLst>
              <a:ext uri="{FF2B5EF4-FFF2-40B4-BE49-F238E27FC236}">
                <a16:creationId xmlns:a16="http://schemas.microsoft.com/office/drawing/2014/main" id="{E7A3A564-7DB5-4ACE-05AB-393A9FA40551}"/>
              </a:ext>
            </a:extLst>
          </p:cNvPr>
          <p:cNvCxnSpPr>
            <a:cxnSpLocks/>
          </p:cNvCxnSpPr>
          <p:nvPr/>
        </p:nvCxnSpPr>
        <p:spPr>
          <a:xfrm flipV="1">
            <a:off x="3847907" y="4591107"/>
            <a:ext cx="2473919" cy="8319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6" name="Straight Connector 1625">
            <a:extLst>
              <a:ext uri="{FF2B5EF4-FFF2-40B4-BE49-F238E27FC236}">
                <a16:creationId xmlns:a16="http://schemas.microsoft.com/office/drawing/2014/main" id="{1B8540CC-1A3A-3DB7-9868-891EFF447485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211017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7" name="Straight Connector 1626">
            <a:extLst>
              <a:ext uri="{FF2B5EF4-FFF2-40B4-BE49-F238E27FC236}">
                <a16:creationId xmlns:a16="http://schemas.microsoft.com/office/drawing/2014/main" id="{9444140B-B411-63FF-6A6C-B26B95B36F95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19647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8" name="Straight Connector 1627">
            <a:extLst>
              <a:ext uri="{FF2B5EF4-FFF2-40B4-BE49-F238E27FC236}">
                <a16:creationId xmlns:a16="http://schemas.microsoft.com/office/drawing/2014/main" id="{64A0FCEA-C6FB-1C4B-85DF-E8426C22D815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18192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29" name="Straight Connector 1628">
            <a:extLst>
              <a:ext uri="{FF2B5EF4-FFF2-40B4-BE49-F238E27FC236}">
                <a16:creationId xmlns:a16="http://schemas.microsoft.com/office/drawing/2014/main" id="{98820959-6A5E-2315-30C4-F031F423FD38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16737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0" name="Straight Connector 1629">
            <a:extLst>
              <a:ext uri="{FF2B5EF4-FFF2-40B4-BE49-F238E27FC236}">
                <a16:creationId xmlns:a16="http://schemas.microsoft.com/office/drawing/2014/main" id="{388F3A21-D589-002B-8FD2-665208E41367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15282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1" name="Straight Connector 1630">
            <a:extLst>
              <a:ext uri="{FF2B5EF4-FFF2-40B4-BE49-F238E27FC236}">
                <a16:creationId xmlns:a16="http://schemas.microsoft.com/office/drawing/2014/main" id="{7CB29CF5-3607-95E9-9F8D-7CA0954C470D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13827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2" name="Straight Connector 1631">
            <a:extLst>
              <a:ext uri="{FF2B5EF4-FFF2-40B4-BE49-F238E27FC236}">
                <a16:creationId xmlns:a16="http://schemas.microsoft.com/office/drawing/2014/main" id="{F9701E0A-50FC-F201-34BC-C9D438C12B4D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12373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3" name="Straight Connector 1632">
            <a:extLst>
              <a:ext uri="{FF2B5EF4-FFF2-40B4-BE49-F238E27FC236}">
                <a16:creationId xmlns:a16="http://schemas.microsoft.com/office/drawing/2014/main" id="{CFEB3AC4-9437-E6C7-33D1-80939BA9C97A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10918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4" name="Straight Connector 1633">
            <a:extLst>
              <a:ext uri="{FF2B5EF4-FFF2-40B4-BE49-F238E27FC236}">
                <a16:creationId xmlns:a16="http://schemas.microsoft.com/office/drawing/2014/main" id="{13C8FF97-E758-C562-1341-8C4FCF9917AE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9463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5" name="Straight Connector 1634">
            <a:extLst>
              <a:ext uri="{FF2B5EF4-FFF2-40B4-BE49-F238E27FC236}">
                <a16:creationId xmlns:a16="http://schemas.microsoft.com/office/drawing/2014/main" id="{AAD89F26-9EB9-1C7D-AAAA-647243416E5C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8008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6" name="Straight Connector 1635">
            <a:extLst>
              <a:ext uri="{FF2B5EF4-FFF2-40B4-BE49-F238E27FC236}">
                <a16:creationId xmlns:a16="http://schemas.microsoft.com/office/drawing/2014/main" id="{3646FA4B-5066-AE84-1129-17B48B15DCBC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6554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7" name="Straight Connector 1636">
            <a:extLst>
              <a:ext uri="{FF2B5EF4-FFF2-40B4-BE49-F238E27FC236}">
                <a16:creationId xmlns:a16="http://schemas.microsoft.com/office/drawing/2014/main" id="{138A611F-082A-EC0C-C4E1-29516E8261E8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5099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8" name="Straight Connector 1637">
            <a:extLst>
              <a:ext uri="{FF2B5EF4-FFF2-40B4-BE49-F238E27FC236}">
                <a16:creationId xmlns:a16="http://schemas.microsoft.com/office/drawing/2014/main" id="{FD38F1AA-B67F-B456-69BD-51B75A3217EA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3644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39" name="Straight Connector 1638">
            <a:extLst>
              <a:ext uri="{FF2B5EF4-FFF2-40B4-BE49-F238E27FC236}">
                <a16:creationId xmlns:a16="http://schemas.microsoft.com/office/drawing/2014/main" id="{513F409E-7547-B0EB-8F4A-C5572F9ECD24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2189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0" name="Straight Connector 1639">
            <a:extLst>
              <a:ext uri="{FF2B5EF4-FFF2-40B4-BE49-F238E27FC236}">
                <a16:creationId xmlns:a16="http://schemas.microsoft.com/office/drawing/2014/main" id="{D62FEC28-99BA-3893-9432-F2807F7C2D55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73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1" name="Straight Connector 1640">
            <a:extLst>
              <a:ext uri="{FF2B5EF4-FFF2-40B4-BE49-F238E27FC236}">
                <a16:creationId xmlns:a16="http://schemas.microsoft.com/office/drawing/2014/main" id="{83DF910B-1DAF-3C2B-41E5-AA83E243443F}"/>
              </a:ext>
            </a:extLst>
          </p:cNvPr>
          <p:cNvCxnSpPr>
            <a:cxnSpLocks/>
          </p:cNvCxnSpPr>
          <p:nvPr/>
        </p:nvCxnSpPr>
        <p:spPr>
          <a:xfrm flipV="1">
            <a:off x="3847907" y="4769153"/>
            <a:ext cx="2473919" cy="719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2" name="Straight Connector 1641">
            <a:extLst>
              <a:ext uri="{FF2B5EF4-FFF2-40B4-BE49-F238E27FC236}">
                <a16:creationId xmlns:a16="http://schemas.microsoft.com/office/drawing/2014/main" id="{900DE860-B1B8-E38E-9DD1-14FE5589BA50}"/>
              </a:ext>
            </a:extLst>
          </p:cNvPr>
          <p:cNvCxnSpPr>
            <a:cxnSpLocks/>
          </p:cNvCxnSpPr>
          <p:nvPr/>
        </p:nvCxnSpPr>
        <p:spPr>
          <a:xfrm flipV="1">
            <a:off x="3847907" y="4769153"/>
            <a:ext cx="2473919" cy="2174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3" name="Straight Connector 1642">
            <a:extLst>
              <a:ext uri="{FF2B5EF4-FFF2-40B4-BE49-F238E27FC236}">
                <a16:creationId xmlns:a16="http://schemas.microsoft.com/office/drawing/2014/main" id="{0DACF8D8-9FB0-87C9-019E-7A9639687B46}"/>
              </a:ext>
            </a:extLst>
          </p:cNvPr>
          <p:cNvCxnSpPr>
            <a:cxnSpLocks/>
          </p:cNvCxnSpPr>
          <p:nvPr/>
        </p:nvCxnSpPr>
        <p:spPr>
          <a:xfrm flipV="1">
            <a:off x="3847907" y="4769153"/>
            <a:ext cx="2473919" cy="3629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4" name="Straight Connector 1643">
            <a:extLst>
              <a:ext uri="{FF2B5EF4-FFF2-40B4-BE49-F238E27FC236}">
                <a16:creationId xmlns:a16="http://schemas.microsoft.com/office/drawing/2014/main" id="{032BB882-2269-E0A0-75C7-5D1CB22DFA6F}"/>
              </a:ext>
            </a:extLst>
          </p:cNvPr>
          <p:cNvCxnSpPr>
            <a:cxnSpLocks/>
          </p:cNvCxnSpPr>
          <p:nvPr/>
        </p:nvCxnSpPr>
        <p:spPr>
          <a:xfrm flipV="1">
            <a:off x="3847907" y="4769153"/>
            <a:ext cx="2473919" cy="5084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5" name="Straight Connector 1644">
            <a:extLst>
              <a:ext uri="{FF2B5EF4-FFF2-40B4-BE49-F238E27FC236}">
                <a16:creationId xmlns:a16="http://schemas.microsoft.com/office/drawing/2014/main" id="{538FB3C5-85C1-0299-5833-2641ABA9C82A}"/>
              </a:ext>
            </a:extLst>
          </p:cNvPr>
          <p:cNvCxnSpPr>
            <a:cxnSpLocks/>
          </p:cNvCxnSpPr>
          <p:nvPr/>
        </p:nvCxnSpPr>
        <p:spPr>
          <a:xfrm flipV="1">
            <a:off x="3847907" y="4769153"/>
            <a:ext cx="2473919" cy="6539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6" name="Straight Connector 1645">
            <a:extLst>
              <a:ext uri="{FF2B5EF4-FFF2-40B4-BE49-F238E27FC236}">
                <a16:creationId xmlns:a16="http://schemas.microsoft.com/office/drawing/2014/main" id="{CF880504-F8EB-59CB-A6EA-EE757C3A0A81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22882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7" name="Straight Connector 1646">
            <a:extLst>
              <a:ext uri="{FF2B5EF4-FFF2-40B4-BE49-F238E27FC236}">
                <a16:creationId xmlns:a16="http://schemas.microsoft.com/office/drawing/2014/main" id="{BE5D8EF2-CB52-5289-CE00-F43335838DF2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21427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8" name="Straight Connector 1647">
            <a:extLst>
              <a:ext uri="{FF2B5EF4-FFF2-40B4-BE49-F238E27FC236}">
                <a16:creationId xmlns:a16="http://schemas.microsoft.com/office/drawing/2014/main" id="{645D6045-D7A3-7D69-0CD5-82BEE55EDF01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19972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49" name="Straight Connector 1648">
            <a:extLst>
              <a:ext uri="{FF2B5EF4-FFF2-40B4-BE49-F238E27FC236}">
                <a16:creationId xmlns:a16="http://schemas.microsoft.com/office/drawing/2014/main" id="{C07F3E59-41BB-E277-1799-93B16A9C2360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18517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0" name="Straight Connector 1649">
            <a:extLst>
              <a:ext uri="{FF2B5EF4-FFF2-40B4-BE49-F238E27FC236}">
                <a16:creationId xmlns:a16="http://schemas.microsoft.com/office/drawing/2014/main" id="{ED4B0590-2E91-9F58-1B44-8F9147D74575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17063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1" name="Straight Connector 1650">
            <a:extLst>
              <a:ext uri="{FF2B5EF4-FFF2-40B4-BE49-F238E27FC236}">
                <a16:creationId xmlns:a16="http://schemas.microsoft.com/office/drawing/2014/main" id="{6C9C6F21-85BE-BA9A-680A-2B1E1E645455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15608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2" name="Straight Connector 1651">
            <a:extLst>
              <a:ext uri="{FF2B5EF4-FFF2-40B4-BE49-F238E27FC236}">
                <a16:creationId xmlns:a16="http://schemas.microsoft.com/office/drawing/2014/main" id="{07AA3EE1-EE02-96BB-B1DB-6571C24E47C5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14153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3" name="Straight Connector 1652">
            <a:extLst>
              <a:ext uri="{FF2B5EF4-FFF2-40B4-BE49-F238E27FC236}">
                <a16:creationId xmlns:a16="http://schemas.microsoft.com/office/drawing/2014/main" id="{AA2D5FEE-9A1A-40DB-5E86-3AEDEDDE7F63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12698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4" name="Straight Connector 1653">
            <a:extLst>
              <a:ext uri="{FF2B5EF4-FFF2-40B4-BE49-F238E27FC236}">
                <a16:creationId xmlns:a16="http://schemas.microsoft.com/office/drawing/2014/main" id="{D2E30BC7-6389-6D70-DC4F-F831BE9BB61E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11244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5" name="Straight Connector 1654">
            <a:extLst>
              <a:ext uri="{FF2B5EF4-FFF2-40B4-BE49-F238E27FC236}">
                <a16:creationId xmlns:a16="http://schemas.microsoft.com/office/drawing/2014/main" id="{CE97139B-CB6B-7987-B0D7-A0BED600178C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9789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6" name="Straight Connector 1655">
            <a:extLst>
              <a:ext uri="{FF2B5EF4-FFF2-40B4-BE49-F238E27FC236}">
                <a16:creationId xmlns:a16="http://schemas.microsoft.com/office/drawing/2014/main" id="{C29FC15D-A83F-5966-D7C4-8D927EC27C1B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8334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7" name="Straight Connector 1656">
            <a:extLst>
              <a:ext uri="{FF2B5EF4-FFF2-40B4-BE49-F238E27FC236}">
                <a16:creationId xmlns:a16="http://schemas.microsoft.com/office/drawing/2014/main" id="{C24989FE-787B-7422-E7D3-301E7B520DE8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6879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8" name="Straight Connector 1657">
            <a:extLst>
              <a:ext uri="{FF2B5EF4-FFF2-40B4-BE49-F238E27FC236}">
                <a16:creationId xmlns:a16="http://schemas.microsoft.com/office/drawing/2014/main" id="{356AE71B-537F-6308-1549-FB4161F81B32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5424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59" name="Straight Connector 1658">
            <a:extLst>
              <a:ext uri="{FF2B5EF4-FFF2-40B4-BE49-F238E27FC236}">
                <a16:creationId xmlns:a16="http://schemas.microsoft.com/office/drawing/2014/main" id="{A15FF432-0E83-D2C4-804F-BE04C704E989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3970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0" name="Straight Connector 1659">
            <a:extLst>
              <a:ext uri="{FF2B5EF4-FFF2-40B4-BE49-F238E27FC236}">
                <a16:creationId xmlns:a16="http://schemas.microsoft.com/office/drawing/2014/main" id="{079894F0-703C-E39F-8C1A-0608E2357DB9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2515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1" name="Straight Connector 1660">
            <a:extLst>
              <a:ext uri="{FF2B5EF4-FFF2-40B4-BE49-F238E27FC236}">
                <a16:creationId xmlns:a16="http://schemas.microsoft.com/office/drawing/2014/main" id="{E61F4F8B-9EF4-9FE1-CE07-4FC3AD609831}"/>
              </a:ext>
            </a:extLst>
          </p:cNvPr>
          <p:cNvCxnSpPr>
            <a:cxnSpLocks/>
          </p:cNvCxnSpPr>
          <p:nvPr/>
        </p:nvCxnSpPr>
        <p:spPr>
          <a:xfrm>
            <a:off x="3847907" y="4841142"/>
            <a:ext cx="2473919" cy="1060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2" name="Straight Connector 1661">
            <a:extLst>
              <a:ext uri="{FF2B5EF4-FFF2-40B4-BE49-F238E27FC236}">
                <a16:creationId xmlns:a16="http://schemas.microsoft.com/office/drawing/2014/main" id="{8F0B7B37-E13C-8DF0-F57B-480898816902}"/>
              </a:ext>
            </a:extLst>
          </p:cNvPr>
          <p:cNvCxnSpPr>
            <a:cxnSpLocks/>
          </p:cNvCxnSpPr>
          <p:nvPr/>
        </p:nvCxnSpPr>
        <p:spPr>
          <a:xfrm flipV="1">
            <a:off x="3847907" y="4947199"/>
            <a:ext cx="2473919" cy="394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3" name="Straight Connector 1662">
            <a:extLst>
              <a:ext uri="{FF2B5EF4-FFF2-40B4-BE49-F238E27FC236}">
                <a16:creationId xmlns:a16="http://schemas.microsoft.com/office/drawing/2014/main" id="{217E5DA1-4C54-0CAF-EF4C-8F34A9D42DF7}"/>
              </a:ext>
            </a:extLst>
          </p:cNvPr>
          <p:cNvCxnSpPr>
            <a:cxnSpLocks/>
          </p:cNvCxnSpPr>
          <p:nvPr/>
        </p:nvCxnSpPr>
        <p:spPr>
          <a:xfrm flipV="1">
            <a:off x="3847907" y="4947199"/>
            <a:ext cx="2473919" cy="1848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4" name="Straight Connector 1663">
            <a:extLst>
              <a:ext uri="{FF2B5EF4-FFF2-40B4-BE49-F238E27FC236}">
                <a16:creationId xmlns:a16="http://schemas.microsoft.com/office/drawing/2014/main" id="{0364B368-9C98-9971-930A-ACCE745706BE}"/>
              </a:ext>
            </a:extLst>
          </p:cNvPr>
          <p:cNvCxnSpPr>
            <a:cxnSpLocks/>
          </p:cNvCxnSpPr>
          <p:nvPr/>
        </p:nvCxnSpPr>
        <p:spPr>
          <a:xfrm flipV="1">
            <a:off x="3847907" y="4947199"/>
            <a:ext cx="2473919" cy="330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5" name="Straight Connector 1664">
            <a:extLst>
              <a:ext uri="{FF2B5EF4-FFF2-40B4-BE49-F238E27FC236}">
                <a16:creationId xmlns:a16="http://schemas.microsoft.com/office/drawing/2014/main" id="{0B935D08-98C1-897B-8491-0C5B9B1D9E7F}"/>
              </a:ext>
            </a:extLst>
          </p:cNvPr>
          <p:cNvCxnSpPr>
            <a:cxnSpLocks/>
          </p:cNvCxnSpPr>
          <p:nvPr/>
        </p:nvCxnSpPr>
        <p:spPr>
          <a:xfrm flipV="1">
            <a:off x="3847907" y="4947199"/>
            <a:ext cx="2473919" cy="475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6" name="Straight Connector 1665">
            <a:extLst>
              <a:ext uri="{FF2B5EF4-FFF2-40B4-BE49-F238E27FC236}">
                <a16:creationId xmlns:a16="http://schemas.microsoft.com/office/drawing/2014/main" id="{BA85B013-A0A5-96DC-D9FC-1BDA2B0E2AE9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246626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7" name="Straight Connector 1666">
            <a:extLst>
              <a:ext uri="{FF2B5EF4-FFF2-40B4-BE49-F238E27FC236}">
                <a16:creationId xmlns:a16="http://schemas.microsoft.com/office/drawing/2014/main" id="{B64DB3C0-CFD6-1698-360D-98839A137BF9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23207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8" name="Straight Connector 1667">
            <a:extLst>
              <a:ext uri="{FF2B5EF4-FFF2-40B4-BE49-F238E27FC236}">
                <a16:creationId xmlns:a16="http://schemas.microsoft.com/office/drawing/2014/main" id="{D9E3188F-4295-7861-5FA2-F95508964999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21753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69" name="Straight Connector 1668">
            <a:extLst>
              <a:ext uri="{FF2B5EF4-FFF2-40B4-BE49-F238E27FC236}">
                <a16:creationId xmlns:a16="http://schemas.microsoft.com/office/drawing/2014/main" id="{F26755AA-78B8-D52F-415A-3E1485CCF31C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20298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0" name="Straight Connector 1669">
            <a:extLst>
              <a:ext uri="{FF2B5EF4-FFF2-40B4-BE49-F238E27FC236}">
                <a16:creationId xmlns:a16="http://schemas.microsoft.com/office/drawing/2014/main" id="{032031B5-9AE2-2D63-2C93-96040AB44204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18843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1" name="Straight Connector 1670">
            <a:extLst>
              <a:ext uri="{FF2B5EF4-FFF2-40B4-BE49-F238E27FC236}">
                <a16:creationId xmlns:a16="http://schemas.microsoft.com/office/drawing/2014/main" id="{64277311-A084-D73C-C63D-F88366F76F66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17388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2" name="Straight Connector 1671">
            <a:extLst>
              <a:ext uri="{FF2B5EF4-FFF2-40B4-BE49-F238E27FC236}">
                <a16:creationId xmlns:a16="http://schemas.microsoft.com/office/drawing/2014/main" id="{85BAE422-01A4-B6C9-CF97-730A02D7D612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15934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3" name="Straight Connector 1672">
            <a:extLst>
              <a:ext uri="{FF2B5EF4-FFF2-40B4-BE49-F238E27FC236}">
                <a16:creationId xmlns:a16="http://schemas.microsoft.com/office/drawing/2014/main" id="{EB9B1203-6EDA-BFDD-0A61-770CB7D3A2DB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14479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4" name="Straight Connector 1673">
            <a:extLst>
              <a:ext uri="{FF2B5EF4-FFF2-40B4-BE49-F238E27FC236}">
                <a16:creationId xmlns:a16="http://schemas.microsoft.com/office/drawing/2014/main" id="{53885DBE-E51C-46AD-D0AE-6F28E0319FBC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13024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5" name="Straight Connector 1674">
            <a:extLst>
              <a:ext uri="{FF2B5EF4-FFF2-40B4-BE49-F238E27FC236}">
                <a16:creationId xmlns:a16="http://schemas.microsoft.com/office/drawing/2014/main" id="{B2233E95-D75F-E934-AE65-6A591E4C3A0B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11569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6" name="Straight Connector 1675">
            <a:extLst>
              <a:ext uri="{FF2B5EF4-FFF2-40B4-BE49-F238E27FC236}">
                <a16:creationId xmlns:a16="http://schemas.microsoft.com/office/drawing/2014/main" id="{B6623D29-570F-EC13-055A-17B979C24A6B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10114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7" name="Straight Connector 1676">
            <a:extLst>
              <a:ext uri="{FF2B5EF4-FFF2-40B4-BE49-F238E27FC236}">
                <a16:creationId xmlns:a16="http://schemas.microsoft.com/office/drawing/2014/main" id="{27B48363-5ADB-EE7A-E2C2-E15F69EB1FAC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8660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8" name="Straight Connector 1677">
            <a:extLst>
              <a:ext uri="{FF2B5EF4-FFF2-40B4-BE49-F238E27FC236}">
                <a16:creationId xmlns:a16="http://schemas.microsoft.com/office/drawing/2014/main" id="{7CF2DECB-EB60-C234-9D5C-E68A50DD6349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7205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79" name="Straight Connector 1678">
            <a:extLst>
              <a:ext uri="{FF2B5EF4-FFF2-40B4-BE49-F238E27FC236}">
                <a16:creationId xmlns:a16="http://schemas.microsoft.com/office/drawing/2014/main" id="{39C33256-66B8-7CCE-E1E4-196967C276F5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5750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0" name="Straight Connector 1679">
            <a:extLst>
              <a:ext uri="{FF2B5EF4-FFF2-40B4-BE49-F238E27FC236}">
                <a16:creationId xmlns:a16="http://schemas.microsoft.com/office/drawing/2014/main" id="{C68E4D34-2A11-FFAD-422B-F85E00194DA2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4295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1" name="Straight Connector 1680">
            <a:extLst>
              <a:ext uri="{FF2B5EF4-FFF2-40B4-BE49-F238E27FC236}">
                <a16:creationId xmlns:a16="http://schemas.microsoft.com/office/drawing/2014/main" id="{E5FEF298-04C5-17C3-BDC4-9C36A264CD73}"/>
              </a:ext>
            </a:extLst>
          </p:cNvPr>
          <p:cNvCxnSpPr>
            <a:cxnSpLocks/>
          </p:cNvCxnSpPr>
          <p:nvPr/>
        </p:nvCxnSpPr>
        <p:spPr>
          <a:xfrm>
            <a:off x="3847907" y="4841142"/>
            <a:ext cx="2473919" cy="2841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2" name="Straight Connector 1681">
            <a:extLst>
              <a:ext uri="{FF2B5EF4-FFF2-40B4-BE49-F238E27FC236}">
                <a16:creationId xmlns:a16="http://schemas.microsoft.com/office/drawing/2014/main" id="{0572F7A9-8EE0-A5E9-7B72-5F6254B3D855}"/>
              </a:ext>
            </a:extLst>
          </p:cNvPr>
          <p:cNvCxnSpPr>
            <a:cxnSpLocks/>
          </p:cNvCxnSpPr>
          <p:nvPr/>
        </p:nvCxnSpPr>
        <p:spPr>
          <a:xfrm>
            <a:off x="3847907" y="4986620"/>
            <a:ext cx="2473919" cy="1386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3" name="Straight Connector 1682">
            <a:extLst>
              <a:ext uri="{FF2B5EF4-FFF2-40B4-BE49-F238E27FC236}">
                <a16:creationId xmlns:a16="http://schemas.microsoft.com/office/drawing/2014/main" id="{1BC48C5A-CF89-2BA3-F530-7B2D899AA826}"/>
              </a:ext>
            </a:extLst>
          </p:cNvPr>
          <p:cNvCxnSpPr>
            <a:cxnSpLocks/>
          </p:cNvCxnSpPr>
          <p:nvPr/>
        </p:nvCxnSpPr>
        <p:spPr>
          <a:xfrm flipV="1">
            <a:off x="3847907" y="5125245"/>
            <a:ext cx="2473919" cy="68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4" name="Straight Connector 1683">
            <a:extLst>
              <a:ext uri="{FF2B5EF4-FFF2-40B4-BE49-F238E27FC236}">
                <a16:creationId xmlns:a16="http://schemas.microsoft.com/office/drawing/2014/main" id="{AE1FFB91-1C2E-4A91-BE0B-2EED1AEDD4FF}"/>
              </a:ext>
            </a:extLst>
          </p:cNvPr>
          <p:cNvCxnSpPr>
            <a:cxnSpLocks/>
          </p:cNvCxnSpPr>
          <p:nvPr/>
        </p:nvCxnSpPr>
        <p:spPr>
          <a:xfrm flipV="1">
            <a:off x="3847907" y="5125245"/>
            <a:ext cx="2473919" cy="152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5" name="Straight Connector 1684">
            <a:extLst>
              <a:ext uri="{FF2B5EF4-FFF2-40B4-BE49-F238E27FC236}">
                <a16:creationId xmlns:a16="http://schemas.microsoft.com/office/drawing/2014/main" id="{9A34FAAF-30DD-43EA-1AEF-8D062377330C}"/>
              </a:ext>
            </a:extLst>
          </p:cNvPr>
          <p:cNvCxnSpPr>
            <a:cxnSpLocks/>
          </p:cNvCxnSpPr>
          <p:nvPr/>
        </p:nvCxnSpPr>
        <p:spPr>
          <a:xfrm flipV="1">
            <a:off x="3847907" y="5125245"/>
            <a:ext cx="2473919" cy="297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6" name="Straight Connector 1685">
            <a:extLst>
              <a:ext uri="{FF2B5EF4-FFF2-40B4-BE49-F238E27FC236}">
                <a16:creationId xmlns:a16="http://schemas.microsoft.com/office/drawing/2014/main" id="{3BF8F73C-B7D7-C5D5-DEB4-19CE18F69EE1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264431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7" name="Straight Connector 1686">
            <a:extLst>
              <a:ext uri="{FF2B5EF4-FFF2-40B4-BE49-F238E27FC236}">
                <a16:creationId xmlns:a16="http://schemas.microsoft.com/office/drawing/2014/main" id="{73E23100-306F-A15F-F498-B331E4FF6F8B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24988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8" name="Straight Connector 1687">
            <a:extLst>
              <a:ext uri="{FF2B5EF4-FFF2-40B4-BE49-F238E27FC236}">
                <a16:creationId xmlns:a16="http://schemas.microsoft.com/office/drawing/2014/main" id="{3789C0D5-1BBF-5031-2BA7-175831380F38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23533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89" name="Straight Connector 1688">
            <a:extLst>
              <a:ext uri="{FF2B5EF4-FFF2-40B4-BE49-F238E27FC236}">
                <a16:creationId xmlns:a16="http://schemas.microsoft.com/office/drawing/2014/main" id="{14660A46-EAE6-B3C3-107F-D47F476A212E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22078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0" name="Straight Connector 1689">
            <a:extLst>
              <a:ext uri="{FF2B5EF4-FFF2-40B4-BE49-F238E27FC236}">
                <a16:creationId xmlns:a16="http://schemas.microsoft.com/office/drawing/2014/main" id="{D217C3EB-1AEE-2DD5-2FAD-40DF09A0B61C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206240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1" name="Straight Connector 1690">
            <a:extLst>
              <a:ext uri="{FF2B5EF4-FFF2-40B4-BE49-F238E27FC236}">
                <a16:creationId xmlns:a16="http://schemas.microsoft.com/office/drawing/2014/main" id="{A44C508F-0D57-F611-1E54-EE060B099DFC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19169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2" name="Straight Connector 1691">
            <a:extLst>
              <a:ext uri="{FF2B5EF4-FFF2-40B4-BE49-F238E27FC236}">
                <a16:creationId xmlns:a16="http://schemas.microsoft.com/office/drawing/2014/main" id="{D3D92B2A-4002-A563-A75C-994E114881A2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17714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3" name="Straight Connector 1692">
            <a:extLst>
              <a:ext uri="{FF2B5EF4-FFF2-40B4-BE49-F238E27FC236}">
                <a16:creationId xmlns:a16="http://schemas.microsoft.com/office/drawing/2014/main" id="{4D8A3920-6754-4500-967E-359BD86CC62F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16259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4" name="Straight Connector 1693">
            <a:extLst>
              <a:ext uri="{FF2B5EF4-FFF2-40B4-BE49-F238E27FC236}">
                <a16:creationId xmlns:a16="http://schemas.microsoft.com/office/drawing/2014/main" id="{9D40B43F-8A2B-BD66-9887-6C63D1EB5C72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148049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5" name="Straight Connector 1694">
            <a:extLst>
              <a:ext uri="{FF2B5EF4-FFF2-40B4-BE49-F238E27FC236}">
                <a16:creationId xmlns:a16="http://schemas.microsoft.com/office/drawing/2014/main" id="{CFB0525C-0AE0-5F94-5E15-BE5F85C3E6DB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13350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6" name="Straight Connector 1695">
            <a:extLst>
              <a:ext uri="{FF2B5EF4-FFF2-40B4-BE49-F238E27FC236}">
                <a16:creationId xmlns:a16="http://schemas.microsoft.com/office/drawing/2014/main" id="{3E64028F-F922-CFA7-490C-EE7C89CDF0CD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11895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7" name="Straight Connector 1696">
            <a:extLst>
              <a:ext uri="{FF2B5EF4-FFF2-40B4-BE49-F238E27FC236}">
                <a16:creationId xmlns:a16="http://schemas.microsoft.com/office/drawing/2014/main" id="{F57FA847-DF6D-361E-33CE-DD88BABA7500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10440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8" name="Straight Connector 1697">
            <a:extLst>
              <a:ext uri="{FF2B5EF4-FFF2-40B4-BE49-F238E27FC236}">
                <a16:creationId xmlns:a16="http://schemas.microsoft.com/office/drawing/2014/main" id="{5B249784-CA9D-5AC8-1E0D-033633139C8C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8985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699" name="Straight Connector 1698">
            <a:extLst>
              <a:ext uri="{FF2B5EF4-FFF2-40B4-BE49-F238E27FC236}">
                <a16:creationId xmlns:a16="http://schemas.microsoft.com/office/drawing/2014/main" id="{A5A7A808-FC63-038D-5740-89FB01BE68F9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7531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0" name="Straight Connector 1699">
            <a:extLst>
              <a:ext uri="{FF2B5EF4-FFF2-40B4-BE49-F238E27FC236}">
                <a16:creationId xmlns:a16="http://schemas.microsoft.com/office/drawing/2014/main" id="{A0588D49-DDEB-DE3F-A000-267890E9163B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6076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1" name="Straight Connector 1700">
            <a:extLst>
              <a:ext uri="{FF2B5EF4-FFF2-40B4-BE49-F238E27FC236}">
                <a16:creationId xmlns:a16="http://schemas.microsoft.com/office/drawing/2014/main" id="{21D8B172-EA34-5A90-0508-DBA25D243D9F}"/>
              </a:ext>
            </a:extLst>
          </p:cNvPr>
          <p:cNvCxnSpPr>
            <a:cxnSpLocks/>
          </p:cNvCxnSpPr>
          <p:nvPr/>
        </p:nvCxnSpPr>
        <p:spPr>
          <a:xfrm>
            <a:off x="3847907" y="4841142"/>
            <a:ext cx="2473919" cy="4621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2" name="Straight Connector 1701">
            <a:extLst>
              <a:ext uri="{FF2B5EF4-FFF2-40B4-BE49-F238E27FC236}">
                <a16:creationId xmlns:a16="http://schemas.microsoft.com/office/drawing/2014/main" id="{07086186-FBF2-9661-A0ED-5CE89DC7AFDA}"/>
              </a:ext>
            </a:extLst>
          </p:cNvPr>
          <p:cNvCxnSpPr>
            <a:cxnSpLocks/>
          </p:cNvCxnSpPr>
          <p:nvPr/>
        </p:nvCxnSpPr>
        <p:spPr>
          <a:xfrm>
            <a:off x="3847907" y="4986620"/>
            <a:ext cx="2473919" cy="3166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3" name="Straight Connector 1702">
            <a:extLst>
              <a:ext uri="{FF2B5EF4-FFF2-40B4-BE49-F238E27FC236}">
                <a16:creationId xmlns:a16="http://schemas.microsoft.com/office/drawing/2014/main" id="{22586F1E-00CC-CB96-1645-4813BAFB1A7E}"/>
              </a:ext>
            </a:extLst>
          </p:cNvPr>
          <p:cNvCxnSpPr>
            <a:cxnSpLocks/>
          </p:cNvCxnSpPr>
          <p:nvPr/>
        </p:nvCxnSpPr>
        <p:spPr>
          <a:xfrm>
            <a:off x="3847907" y="5132097"/>
            <a:ext cx="2473919" cy="1711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4" name="Straight Connector 1703">
            <a:extLst>
              <a:ext uri="{FF2B5EF4-FFF2-40B4-BE49-F238E27FC236}">
                <a16:creationId xmlns:a16="http://schemas.microsoft.com/office/drawing/2014/main" id="{D18C56A4-B605-7D92-9465-98B00C57ECE4}"/>
              </a:ext>
            </a:extLst>
          </p:cNvPr>
          <p:cNvCxnSpPr>
            <a:cxnSpLocks/>
          </p:cNvCxnSpPr>
          <p:nvPr/>
        </p:nvCxnSpPr>
        <p:spPr>
          <a:xfrm>
            <a:off x="3847907" y="5277575"/>
            <a:ext cx="2473919" cy="257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5" name="Straight Connector 1704">
            <a:extLst>
              <a:ext uri="{FF2B5EF4-FFF2-40B4-BE49-F238E27FC236}">
                <a16:creationId xmlns:a16="http://schemas.microsoft.com/office/drawing/2014/main" id="{9531D2B4-1451-9585-DD94-E183424D6602}"/>
              </a:ext>
            </a:extLst>
          </p:cNvPr>
          <p:cNvCxnSpPr>
            <a:cxnSpLocks/>
          </p:cNvCxnSpPr>
          <p:nvPr/>
        </p:nvCxnSpPr>
        <p:spPr>
          <a:xfrm flipV="1">
            <a:off x="3847907" y="5303291"/>
            <a:ext cx="2473919" cy="119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6" name="Straight Connector 1705">
            <a:extLst>
              <a:ext uri="{FF2B5EF4-FFF2-40B4-BE49-F238E27FC236}">
                <a16:creationId xmlns:a16="http://schemas.microsoft.com/office/drawing/2014/main" id="{DE88F6FE-7630-C7C2-F72C-F793AF6342DF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282236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7" name="Straight Connector 1706">
            <a:extLst>
              <a:ext uri="{FF2B5EF4-FFF2-40B4-BE49-F238E27FC236}">
                <a16:creationId xmlns:a16="http://schemas.microsoft.com/office/drawing/2014/main" id="{B63248ED-A02C-BD4F-544F-92111640E79E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26768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8" name="Straight Connector 1707">
            <a:extLst>
              <a:ext uri="{FF2B5EF4-FFF2-40B4-BE49-F238E27FC236}">
                <a16:creationId xmlns:a16="http://schemas.microsoft.com/office/drawing/2014/main" id="{430BE135-BFB6-CD08-0B69-D1E00D47AB5A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25314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09" name="Straight Connector 1708">
            <a:extLst>
              <a:ext uri="{FF2B5EF4-FFF2-40B4-BE49-F238E27FC236}">
                <a16:creationId xmlns:a16="http://schemas.microsoft.com/office/drawing/2014/main" id="{3E411E54-F90F-B833-4523-958E28754583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23859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0" name="Straight Connector 1709">
            <a:extLst>
              <a:ext uri="{FF2B5EF4-FFF2-40B4-BE49-F238E27FC236}">
                <a16:creationId xmlns:a16="http://schemas.microsoft.com/office/drawing/2014/main" id="{9BD510BA-41D0-1CAF-174D-69CF848BD583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224045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1" name="Straight Connector 1710">
            <a:extLst>
              <a:ext uri="{FF2B5EF4-FFF2-40B4-BE49-F238E27FC236}">
                <a16:creationId xmlns:a16="http://schemas.microsoft.com/office/drawing/2014/main" id="{5BCEE462-9079-4361-86FF-65CE2F180877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20949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2" name="Straight Connector 1711">
            <a:extLst>
              <a:ext uri="{FF2B5EF4-FFF2-40B4-BE49-F238E27FC236}">
                <a16:creationId xmlns:a16="http://schemas.microsoft.com/office/drawing/2014/main" id="{C83DE731-1DB2-EA45-34B6-8E6A74675A40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19494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3" name="Straight Connector 1712">
            <a:extLst>
              <a:ext uri="{FF2B5EF4-FFF2-40B4-BE49-F238E27FC236}">
                <a16:creationId xmlns:a16="http://schemas.microsoft.com/office/drawing/2014/main" id="{662ECB41-D6BA-895E-62E6-5524CB2209EF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18040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4" name="Straight Connector 1713">
            <a:extLst>
              <a:ext uri="{FF2B5EF4-FFF2-40B4-BE49-F238E27FC236}">
                <a16:creationId xmlns:a16="http://schemas.microsoft.com/office/drawing/2014/main" id="{A48F2C9A-EEF6-8C46-E281-5D3A763E3E66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165853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5" name="Straight Connector 1714">
            <a:extLst>
              <a:ext uri="{FF2B5EF4-FFF2-40B4-BE49-F238E27FC236}">
                <a16:creationId xmlns:a16="http://schemas.microsoft.com/office/drawing/2014/main" id="{969ABAF6-2261-D886-1A14-88986B5E9399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15130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6" name="Straight Connector 1715">
            <a:extLst>
              <a:ext uri="{FF2B5EF4-FFF2-40B4-BE49-F238E27FC236}">
                <a16:creationId xmlns:a16="http://schemas.microsoft.com/office/drawing/2014/main" id="{0EE8A270-BEAD-2014-00F3-2A5BD9FB83D8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13675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7" name="Straight Connector 1716">
            <a:extLst>
              <a:ext uri="{FF2B5EF4-FFF2-40B4-BE49-F238E27FC236}">
                <a16:creationId xmlns:a16="http://schemas.microsoft.com/office/drawing/2014/main" id="{C64530D9-EF01-9D3C-8FB8-6C8659C6708F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12221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8" name="Straight Connector 1717">
            <a:extLst>
              <a:ext uri="{FF2B5EF4-FFF2-40B4-BE49-F238E27FC236}">
                <a16:creationId xmlns:a16="http://schemas.microsoft.com/office/drawing/2014/main" id="{AD24FE58-192C-263A-B4AA-D8C2955D0C4D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10766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19" name="Straight Connector 1718">
            <a:extLst>
              <a:ext uri="{FF2B5EF4-FFF2-40B4-BE49-F238E27FC236}">
                <a16:creationId xmlns:a16="http://schemas.microsoft.com/office/drawing/2014/main" id="{C18E1104-9B3B-3973-01AE-B985C0F10B74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9311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0" name="Straight Connector 1719">
            <a:extLst>
              <a:ext uri="{FF2B5EF4-FFF2-40B4-BE49-F238E27FC236}">
                <a16:creationId xmlns:a16="http://schemas.microsoft.com/office/drawing/2014/main" id="{111EF080-69CA-78B1-0A38-17DE122C60DF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7856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1" name="Straight Connector 1720">
            <a:extLst>
              <a:ext uri="{FF2B5EF4-FFF2-40B4-BE49-F238E27FC236}">
                <a16:creationId xmlns:a16="http://schemas.microsoft.com/office/drawing/2014/main" id="{BCB0B66A-DD7D-9B0D-AA5C-6F281B05819F}"/>
              </a:ext>
            </a:extLst>
          </p:cNvPr>
          <p:cNvCxnSpPr>
            <a:cxnSpLocks/>
          </p:cNvCxnSpPr>
          <p:nvPr/>
        </p:nvCxnSpPr>
        <p:spPr>
          <a:xfrm>
            <a:off x="3847907" y="4841142"/>
            <a:ext cx="2473919" cy="6401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2" name="Straight Connector 1721">
            <a:extLst>
              <a:ext uri="{FF2B5EF4-FFF2-40B4-BE49-F238E27FC236}">
                <a16:creationId xmlns:a16="http://schemas.microsoft.com/office/drawing/2014/main" id="{746EF775-30DB-F4A4-D513-38EECD42A7C2}"/>
              </a:ext>
            </a:extLst>
          </p:cNvPr>
          <p:cNvCxnSpPr>
            <a:cxnSpLocks/>
          </p:cNvCxnSpPr>
          <p:nvPr/>
        </p:nvCxnSpPr>
        <p:spPr>
          <a:xfrm>
            <a:off x="3847907" y="4986620"/>
            <a:ext cx="2473919" cy="4947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3" name="Straight Connector 1722">
            <a:extLst>
              <a:ext uri="{FF2B5EF4-FFF2-40B4-BE49-F238E27FC236}">
                <a16:creationId xmlns:a16="http://schemas.microsoft.com/office/drawing/2014/main" id="{B5F4065E-9437-9518-8799-A1EE34B6AF19}"/>
              </a:ext>
            </a:extLst>
          </p:cNvPr>
          <p:cNvCxnSpPr>
            <a:cxnSpLocks/>
          </p:cNvCxnSpPr>
          <p:nvPr/>
        </p:nvCxnSpPr>
        <p:spPr>
          <a:xfrm>
            <a:off x="3847907" y="5132097"/>
            <a:ext cx="2473919" cy="3492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4" name="Straight Connector 1723">
            <a:extLst>
              <a:ext uri="{FF2B5EF4-FFF2-40B4-BE49-F238E27FC236}">
                <a16:creationId xmlns:a16="http://schemas.microsoft.com/office/drawing/2014/main" id="{6BB2809E-5F75-B963-F385-392AF0230A90}"/>
              </a:ext>
            </a:extLst>
          </p:cNvPr>
          <p:cNvCxnSpPr>
            <a:cxnSpLocks/>
          </p:cNvCxnSpPr>
          <p:nvPr/>
        </p:nvCxnSpPr>
        <p:spPr>
          <a:xfrm>
            <a:off x="3847907" y="5277575"/>
            <a:ext cx="2473919" cy="203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5" name="Straight Connector 1724">
            <a:extLst>
              <a:ext uri="{FF2B5EF4-FFF2-40B4-BE49-F238E27FC236}">
                <a16:creationId xmlns:a16="http://schemas.microsoft.com/office/drawing/2014/main" id="{5C9CD192-E398-EF8B-B3F6-6A66E36F4E0D}"/>
              </a:ext>
            </a:extLst>
          </p:cNvPr>
          <p:cNvCxnSpPr>
            <a:cxnSpLocks/>
          </p:cNvCxnSpPr>
          <p:nvPr/>
        </p:nvCxnSpPr>
        <p:spPr>
          <a:xfrm>
            <a:off x="3847907" y="5423053"/>
            <a:ext cx="2473919" cy="582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6" name="Straight Connector 1725">
            <a:extLst>
              <a:ext uri="{FF2B5EF4-FFF2-40B4-BE49-F238E27FC236}">
                <a16:creationId xmlns:a16="http://schemas.microsoft.com/office/drawing/2014/main" id="{941F6D4B-8D3B-AB25-360D-D14C486AEA9E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300040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7" name="Straight Connector 1726">
            <a:extLst>
              <a:ext uri="{FF2B5EF4-FFF2-40B4-BE49-F238E27FC236}">
                <a16:creationId xmlns:a16="http://schemas.microsoft.com/office/drawing/2014/main" id="{97E2A480-66B1-9186-306B-D6CBD88DFBBA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28549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8" name="Straight Connector 1727">
            <a:extLst>
              <a:ext uri="{FF2B5EF4-FFF2-40B4-BE49-F238E27FC236}">
                <a16:creationId xmlns:a16="http://schemas.microsoft.com/office/drawing/2014/main" id="{9B72A71F-5435-48A1-20F5-961C9C8DF993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27094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29" name="Straight Connector 1728">
            <a:extLst>
              <a:ext uri="{FF2B5EF4-FFF2-40B4-BE49-F238E27FC236}">
                <a16:creationId xmlns:a16="http://schemas.microsoft.com/office/drawing/2014/main" id="{FC20141F-48C7-BF87-D6A6-FCFEC4701041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25639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0" name="Straight Connector 1729">
            <a:extLst>
              <a:ext uri="{FF2B5EF4-FFF2-40B4-BE49-F238E27FC236}">
                <a16:creationId xmlns:a16="http://schemas.microsoft.com/office/drawing/2014/main" id="{6A361EF5-85E3-FD9F-04C1-1402B3762B16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241849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1" name="Straight Connector 1730">
            <a:extLst>
              <a:ext uri="{FF2B5EF4-FFF2-40B4-BE49-F238E27FC236}">
                <a16:creationId xmlns:a16="http://schemas.microsoft.com/office/drawing/2014/main" id="{78E76D0B-2009-CE52-72AC-F316A21B3E0D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22730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2" name="Straight Connector 1731">
            <a:extLst>
              <a:ext uri="{FF2B5EF4-FFF2-40B4-BE49-F238E27FC236}">
                <a16:creationId xmlns:a16="http://schemas.microsoft.com/office/drawing/2014/main" id="{4E19BD3D-A886-1F27-D40D-5CFEC5DAF12E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21275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3" name="Straight Connector 1732">
            <a:extLst>
              <a:ext uri="{FF2B5EF4-FFF2-40B4-BE49-F238E27FC236}">
                <a16:creationId xmlns:a16="http://schemas.microsoft.com/office/drawing/2014/main" id="{0E4D438C-E583-5953-C1E1-AAA29C21F42C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19820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4" name="Straight Connector 1733">
            <a:extLst>
              <a:ext uri="{FF2B5EF4-FFF2-40B4-BE49-F238E27FC236}">
                <a16:creationId xmlns:a16="http://schemas.microsoft.com/office/drawing/2014/main" id="{B1F48712-9045-B0D0-7FAF-177725C02BEC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183658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5" name="Straight Connector 1734">
            <a:extLst>
              <a:ext uri="{FF2B5EF4-FFF2-40B4-BE49-F238E27FC236}">
                <a16:creationId xmlns:a16="http://schemas.microsoft.com/office/drawing/2014/main" id="{A72843D1-F2C0-3E92-F217-7E7B21CB0FB1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16911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6" name="Straight Connector 1735">
            <a:extLst>
              <a:ext uri="{FF2B5EF4-FFF2-40B4-BE49-F238E27FC236}">
                <a16:creationId xmlns:a16="http://schemas.microsoft.com/office/drawing/2014/main" id="{2D3C5639-957C-0814-57D6-1A0F6F9A4812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15456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7" name="Straight Connector 1736">
            <a:extLst>
              <a:ext uri="{FF2B5EF4-FFF2-40B4-BE49-F238E27FC236}">
                <a16:creationId xmlns:a16="http://schemas.microsoft.com/office/drawing/2014/main" id="{BB24CD66-E88C-DCC4-2899-55F4A6E21DDB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14001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8" name="Straight Connector 1737">
            <a:extLst>
              <a:ext uri="{FF2B5EF4-FFF2-40B4-BE49-F238E27FC236}">
                <a16:creationId xmlns:a16="http://schemas.microsoft.com/office/drawing/2014/main" id="{2AA7EE68-9BD5-C6C0-0FEF-1B7BEE9ACA62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12546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39" name="Straight Connector 1738">
            <a:extLst>
              <a:ext uri="{FF2B5EF4-FFF2-40B4-BE49-F238E27FC236}">
                <a16:creationId xmlns:a16="http://schemas.microsoft.com/office/drawing/2014/main" id="{69C2FD81-2FE6-DCB9-5E05-D005D3F271C6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11091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0" name="Straight Connector 1739">
            <a:extLst>
              <a:ext uri="{FF2B5EF4-FFF2-40B4-BE49-F238E27FC236}">
                <a16:creationId xmlns:a16="http://schemas.microsoft.com/office/drawing/2014/main" id="{10DA3E92-5A1B-35F7-75E6-FB3FD0040164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9637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1" name="Straight Connector 1740">
            <a:extLst>
              <a:ext uri="{FF2B5EF4-FFF2-40B4-BE49-F238E27FC236}">
                <a16:creationId xmlns:a16="http://schemas.microsoft.com/office/drawing/2014/main" id="{949E4ADB-2A83-523A-EA92-6CD752207BD0}"/>
              </a:ext>
            </a:extLst>
          </p:cNvPr>
          <p:cNvCxnSpPr>
            <a:cxnSpLocks/>
          </p:cNvCxnSpPr>
          <p:nvPr/>
        </p:nvCxnSpPr>
        <p:spPr>
          <a:xfrm>
            <a:off x="3847907" y="4841142"/>
            <a:ext cx="2473919" cy="8182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2" name="Straight Connector 1741">
            <a:extLst>
              <a:ext uri="{FF2B5EF4-FFF2-40B4-BE49-F238E27FC236}">
                <a16:creationId xmlns:a16="http://schemas.microsoft.com/office/drawing/2014/main" id="{42F62769-4462-5E74-FA79-FF46AE5D9BCA}"/>
              </a:ext>
            </a:extLst>
          </p:cNvPr>
          <p:cNvCxnSpPr>
            <a:cxnSpLocks/>
          </p:cNvCxnSpPr>
          <p:nvPr/>
        </p:nvCxnSpPr>
        <p:spPr>
          <a:xfrm>
            <a:off x="3847907" y="4986620"/>
            <a:ext cx="2473919" cy="6727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3" name="Straight Connector 1742">
            <a:extLst>
              <a:ext uri="{FF2B5EF4-FFF2-40B4-BE49-F238E27FC236}">
                <a16:creationId xmlns:a16="http://schemas.microsoft.com/office/drawing/2014/main" id="{0DA5EFBA-08B4-FBEE-5804-357944E1F77F}"/>
              </a:ext>
            </a:extLst>
          </p:cNvPr>
          <p:cNvCxnSpPr>
            <a:cxnSpLocks/>
          </p:cNvCxnSpPr>
          <p:nvPr/>
        </p:nvCxnSpPr>
        <p:spPr>
          <a:xfrm>
            <a:off x="3847907" y="5132097"/>
            <a:ext cx="2473919" cy="5272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4" name="Straight Connector 1743">
            <a:extLst>
              <a:ext uri="{FF2B5EF4-FFF2-40B4-BE49-F238E27FC236}">
                <a16:creationId xmlns:a16="http://schemas.microsoft.com/office/drawing/2014/main" id="{217CEE5B-6B25-54BB-2B95-8F5FE36D3D40}"/>
              </a:ext>
            </a:extLst>
          </p:cNvPr>
          <p:cNvCxnSpPr>
            <a:cxnSpLocks/>
          </p:cNvCxnSpPr>
          <p:nvPr/>
        </p:nvCxnSpPr>
        <p:spPr>
          <a:xfrm>
            <a:off x="3847907" y="5277575"/>
            <a:ext cx="2473919" cy="381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5" name="Straight Connector 1744">
            <a:extLst>
              <a:ext uri="{FF2B5EF4-FFF2-40B4-BE49-F238E27FC236}">
                <a16:creationId xmlns:a16="http://schemas.microsoft.com/office/drawing/2014/main" id="{3FCCF779-90CB-EFD8-21F8-04D151C072AF}"/>
              </a:ext>
            </a:extLst>
          </p:cNvPr>
          <p:cNvCxnSpPr>
            <a:cxnSpLocks/>
          </p:cNvCxnSpPr>
          <p:nvPr/>
        </p:nvCxnSpPr>
        <p:spPr>
          <a:xfrm>
            <a:off x="3847907" y="5423053"/>
            <a:ext cx="2473919" cy="236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6" name="Straight Connector 1745">
            <a:extLst>
              <a:ext uri="{FF2B5EF4-FFF2-40B4-BE49-F238E27FC236}">
                <a16:creationId xmlns:a16="http://schemas.microsoft.com/office/drawing/2014/main" id="{4898827D-8B75-28F2-5441-A73F8A441A1A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317845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7" name="Straight Connector 1746">
            <a:extLst>
              <a:ext uri="{FF2B5EF4-FFF2-40B4-BE49-F238E27FC236}">
                <a16:creationId xmlns:a16="http://schemas.microsoft.com/office/drawing/2014/main" id="{D7B010B9-AB7F-B458-4688-6B4E9C36AA52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30329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8" name="Straight Connector 1747">
            <a:extLst>
              <a:ext uri="{FF2B5EF4-FFF2-40B4-BE49-F238E27FC236}">
                <a16:creationId xmlns:a16="http://schemas.microsoft.com/office/drawing/2014/main" id="{F074D100-6A9F-6123-EDE1-7FB1342FB1C1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28874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49" name="Straight Connector 1748">
            <a:extLst>
              <a:ext uri="{FF2B5EF4-FFF2-40B4-BE49-F238E27FC236}">
                <a16:creationId xmlns:a16="http://schemas.microsoft.com/office/drawing/2014/main" id="{3881716C-F006-AD63-DDE4-20C58CCE8DDF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27420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0" name="Straight Connector 1749">
            <a:extLst>
              <a:ext uri="{FF2B5EF4-FFF2-40B4-BE49-F238E27FC236}">
                <a16:creationId xmlns:a16="http://schemas.microsoft.com/office/drawing/2014/main" id="{9B9167F5-5AB5-DFB4-C7FD-D4656E34555D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259654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1" name="Straight Connector 1750">
            <a:extLst>
              <a:ext uri="{FF2B5EF4-FFF2-40B4-BE49-F238E27FC236}">
                <a16:creationId xmlns:a16="http://schemas.microsoft.com/office/drawing/2014/main" id="{07FCBD0A-05F0-59FA-279E-2C7BECA97EB3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24510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2" name="Straight Connector 1751">
            <a:extLst>
              <a:ext uri="{FF2B5EF4-FFF2-40B4-BE49-F238E27FC236}">
                <a16:creationId xmlns:a16="http://schemas.microsoft.com/office/drawing/2014/main" id="{D3551F30-E4BA-364D-0668-12DDDAE75376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23055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3" name="Straight Connector 1752">
            <a:extLst>
              <a:ext uri="{FF2B5EF4-FFF2-40B4-BE49-F238E27FC236}">
                <a16:creationId xmlns:a16="http://schemas.microsoft.com/office/drawing/2014/main" id="{FBB73A4F-45C1-9D9A-B4CE-AB763279427E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21601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4" name="Straight Connector 1753">
            <a:extLst>
              <a:ext uri="{FF2B5EF4-FFF2-40B4-BE49-F238E27FC236}">
                <a16:creationId xmlns:a16="http://schemas.microsoft.com/office/drawing/2014/main" id="{FB6164D9-CE23-45AE-6C76-32828C5C68FC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201463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5" name="Straight Connector 1754">
            <a:extLst>
              <a:ext uri="{FF2B5EF4-FFF2-40B4-BE49-F238E27FC236}">
                <a16:creationId xmlns:a16="http://schemas.microsoft.com/office/drawing/2014/main" id="{4C8CF599-F85B-C4C1-20C6-C0D00F0EB302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18691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6" name="Straight Connector 1755">
            <a:extLst>
              <a:ext uri="{FF2B5EF4-FFF2-40B4-BE49-F238E27FC236}">
                <a16:creationId xmlns:a16="http://schemas.microsoft.com/office/drawing/2014/main" id="{70516A86-E387-D001-B7E2-B2F1A976C37C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17236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7" name="Straight Connector 1756">
            <a:extLst>
              <a:ext uri="{FF2B5EF4-FFF2-40B4-BE49-F238E27FC236}">
                <a16:creationId xmlns:a16="http://schemas.microsoft.com/office/drawing/2014/main" id="{5644E8F2-E854-4413-F136-5D4D4972A67F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15781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8" name="Straight Connector 1757">
            <a:extLst>
              <a:ext uri="{FF2B5EF4-FFF2-40B4-BE49-F238E27FC236}">
                <a16:creationId xmlns:a16="http://schemas.microsoft.com/office/drawing/2014/main" id="{908E3D44-C6EF-FBAD-24E3-9E8F545A617A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14327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59" name="Straight Connector 1758">
            <a:extLst>
              <a:ext uri="{FF2B5EF4-FFF2-40B4-BE49-F238E27FC236}">
                <a16:creationId xmlns:a16="http://schemas.microsoft.com/office/drawing/2014/main" id="{E0108F0E-5651-F994-FA22-45D7F2162A59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12872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0" name="Straight Connector 1759">
            <a:extLst>
              <a:ext uri="{FF2B5EF4-FFF2-40B4-BE49-F238E27FC236}">
                <a16:creationId xmlns:a16="http://schemas.microsoft.com/office/drawing/2014/main" id="{F0FF74D7-7191-F80C-8D83-79FB5B761908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11417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1" name="Straight Connector 1760">
            <a:extLst>
              <a:ext uri="{FF2B5EF4-FFF2-40B4-BE49-F238E27FC236}">
                <a16:creationId xmlns:a16="http://schemas.microsoft.com/office/drawing/2014/main" id="{AB9F9E64-CAE1-B839-6904-DB0C851252C6}"/>
              </a:ext>
            </a:extLst>
          </p:cNvPr>
          <p:cNvCxnSpPr>
            <a:cxnSpLocks/>
          </p:cNvCxnSpPr>
          <p:nvPr/>
        </p:nvCxnSpPr>
        <p:spPr>
          <a:xfrm>
            <a:off x="3847907" y="4841142"/>
            <a:ext cx="2473919" cy="9962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2" name="Straight Connector 1761">
            <a:extLst>
              <a:ext uri="{FF2B5EF4-FFF2-40B4-BE49-F238E27FC236}">
                <a16:creationId xmlns:a16="http://schemas.microsoft.com/office/drawing/2014/main" id="{7BBDFAA9-41A0-0F6C-0D8D-2027F05AC943}"/>
              </a:ext>
            </a:extLst>
          </p:cNvPr>
          <p:cNvCxnSpPr>
            <a:cxnSpLocks/>
          </p:cNvCxnSpPr>
          <p:nvPr/>
        </p:nvCxnSpPr>
        <p:spPr>
          <a:xfrm>
            <a:off x="3847907" y="4986620"/>
            <a:ext cx="2473919" cy="8508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3" name="Straight Connector 1762">
            <a:extLst>
              <a:ext uri="{FF2B5EF4-FFF2-40B4-BE49-F238E27FC236}">
                <a16:creationId xmlns:a16="http://schemas.microsoft.com/office/drawing/2014/main" id="{38A005AE-6B21-3C6A-5A65-52E78F4DCE6F}"/>
              </a:ext>
            </a:extLst>
          </p:cNvPr>
          <p:cNvCxnSpPr>
            <a:cxnSpLocks/>
          </p:cNvCxnSpPr>
          <p:nvPr/>
        </p:nvCxnSpPr>
        <p:spPr>
          <a:xfrm>
            <a:off x="3847907" y="5132097"/>
            <a:ext cx="2473919" cy="7053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4" name="Straight Connector 1763">
            <a:extLst>
              <a:ext uri="{FF2B5EF4-FFF2-40B4-BE49-F238E27FC236}">
                <a16:creationId xmlns:a16="http://schemas.microsoft.com/office/drawing/2014/main" id="{513602B0-EAEC-EDBC-83FF-587DEF9844EE}"/>
              </a:ext>
            </a:extLst>
          </p:cNvPr>
          <p:cNvCxnSpPr>
            <a:cxnSpLocks/>
          </p:cNvCxnSpPr>
          <p:nvPr/>
        </p:nvCxnSpPr>
        <p:spPr>
          <a:xfrm>
            <a:off x="3847907" y="5277575"/>
            <a:ext cx="2473919" cy="559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5" name="Straight Connector 1764">
            <a:extLst>
              <a:ext uri="{FF2B5EF4-FFF2-40B4-BE49-F238E27FC236}">
                <a16:creationId xmlns:a16="http://schemas.microsoft.com/office/drawing/2014/main" id="{D7247F52-1BD6-924B-16EC-D40924DD1154}"/>
              </a:ext>
            </a:extLst>
          </p:cNvPr>
          <p:cNvCxnSpPr>
            <a:cxnSpLocks/>
          </p:cNvCxnSpPr>
          <p:nvPr/>
        </p:nvCxnSpPr>
        <p:spPr>
          <a:xfrm>
            <a:off x="3847907" y="5423053"/>
            <a:ext cx="2473919" cy="414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6" name="Straight Connector 1765">
            <a:extLst>
              <a:ext uri="{FF2B5EF4-FFF2-40B4-BE49-F238E27FC236}">
                <a16:creationId xmlns:a16="http://schemas.microsoft.com/office/drawing/2014/main" id="{5035F99D-0CD1-8C48-5C14-3F0B73D16574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3356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7" name="Straight Connector 1766">
            <a:extLst>
              <a:ext uri="{FF2B5EF4-FFF2-40B4-BE49-F238E27FC236}">
                <a16:creationId xmlns:a16="http://schemas.microsoft.com/office/drawing/2014/main" id="{4FF90E08-7C98-5EFA-D316-466272829304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32110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8" name="Straight Connector 1767">
            <a:extLst>
              <a:ext uri="{FF2B5EF4-FFF2-40B4-BE49-F238E27FC236}">
                <a16:creationId xmlns:a16="http://schemas.microsoft.com/office/drawing/2014/main" id="{90D0EACA-F85C-1BAE-D658-7E5EE612D9F3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30655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69" name="Straight Connector 1768">
            <a:extLst>
              <a:ext uri="{FF2B5EF4-FFF2-40B4-BE49-F238E27FC236}">
                <a16:creationId xmlns:a16="http://schemas.microsoft.com/office/drawing/2014/main" id="{672589B0-40BE-16C5-D1DD-E4A3EDE961C4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29200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0" name="Straight Connector 1769">
            <a:extLst>
              <a:ext uri="{FF2B5EF4-FFF2-40B4-BE49-F238E27FC236}">
                <a16:creationId xmlns:a16="http://schemas.microsoft.com/office/drawing/2014/main" id="{88D1590E-BDD7-C67E-FA3C-F3CC726E25A3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27745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1" name="Straight Connector 1770">
            <a:extLst>
              <a:ext uri="{FF2B5EF4-FFF2-40B4-BE49-F238E27FC236}">
                <a16:creationId xmlns:a16="http://schemas.microsoft.com/office/drawing/2014/main" id="{CAE5F7D4-BF76-B69E-0326-3280D2BBCDE7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26291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2" name="Straight Connector 1771">
            <a:extLst>
              <a:ext uri="{FF2B5EF4-FFF2-40B4-BE49-F238E27FC236}">
                <a16:creationId xmlns:a16="http://schemas.microsoft.com/office/drawing/2014/main" id="{4B1D1A81-C063-E112-F53F-64540304F404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24836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3" name="Straight Connector 1772">
            <a:extLst>
              <a:ext uri="{FF2B5EF4-FFF2-40B4-BE49-F238E27FC236}">
                <a16:creationId xmlns:a16="http://schemas.microsoft.com/office/drawing/2014/main" id="{2DCC603A-5111-53FF-DEC5-655A1856F507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23381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4" name="Straight Connector 1773">
            <a:extLst>
              <a:ext uri="{FF2B5EF4-FFF2-40B4-BE49-F238E27FC236}">
                <a16:creationId xmlns:a16="http://schemas.microsoft.com/office/drawing/2014/main" id="{6045C788-33BE-3016-9988-CB16E79E675E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21926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5" name="Straight Connector 1774">
            <a:extLst>
              <a:ext uri="{FF2B5EF4-FFF2-40B4-BE49-F238E27FC236}">
                <a16:creationId xmlns:a16="http://schemas.microsoft.com/office/drawing/2014/main" id="{E267144B-2BC4-68BB-5599-CECD3C1A44B9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20471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6" name="Straight Connector 1775">
            <a:extLst>
              <a:ext uri="{FF2B5EF4-FFF2-40B4-BE49-F238E27FC236}">
                <a16:creationId xmlns:a16="http://schemas.microsoft.com/office/drawing/2014/main" id="{897BF401-EEF8-6719-6BC5-1B4E489AE655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19017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7" name="Straight Connector 1776">
            <a:extLst>
              <a:ext uri="{FF2B5EF4-FFF2-40B4-BE49-F238E27FC236}">
                <a16:creationId xmlns:a16="http://schemas.microsoft.com/office/drawing/2014/main" id="{CC045F88-C6C9-1426-EF0A-2483F0EDD629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17562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8" name="Straight Connector 1777">
            <a:extLst>
              <a:ext uri="{FF2B5EF4-FFF2-40B4-BE49-F238E27FC236}">
                <a16:creationId xmlns:a16="http://schemas.microsoft.com/office/drawing/2014/main" id="{B51F6287-8A17-6690-3E8E-96F75A5A834D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16107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79" name="Straight Connector 1778">
            <a:extLst>
              <a:ext uri="{FF2B5EF4-FFF2-40B4-BE49-F238E27FC236}">
                <a16:creationId xmlns:a16="http://schemas.microsoft.com/office/drawing/2014/main" id="{628EF378-45A8-C2B0-D6C7-6E60AC3D0397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14652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80" name="Straight Connector 1779">
            <a:extLst>
              <a:ext uri="{FF2B5EF4-FFF2-40B4-BE49-F238E27FC236}">
                <a16:creationId xmlns:a16="http://schemas.microsoft.com/office/drawing/2014/main" id="{695DA2D3-64C4-94A1-00C3-A4396DCBEB66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13198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81" name="Straight Connector 1780">
            <a:extLst>
              <a:ext uri="{FF2B5EF4-FFF2-40B4-BE49-F238E27FC236}">
                <a16:creationId xmlns:a16="http://schemas.microsoft.com/office/drawing/2014/main" id="{BE4CDE43-30E5-9550-CC82-2B506B270B63}"/>
              </a:ext>
            </a:extLst>
          </p:cNvPr>
          <p:cNvCxnSpPr>
            <a:cxnSpLocks/>
          </p:cNvCxnSpPr>
          <p:nvPr/>
        </p:nvCxnSpPr>
        <p:spPr>
          <a:xfrm>
            <a:off x="3847907" y="4841142"/>
            <a:ext cx="2473919" cy="11743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82" name="Straight Connector 1781">
            <a:extLst>
              <a:ext uri="{FF2B5EF4-FFF2-40B4-BE49-F238E27FC236}">
                <a16:creationId xmlns:a16="http://schemas.microsoft.com/office/drawing/2014/main" id="{AB60EB26-A233-F03B-E59D-B2C61A993BC1}"/>
              </a:ext>
            </a:extLst>
          </p:cNvPr>
          <p:cNvCxnSpPr>
            <a:cxnSpLocks/>
          </p:cNvCxnSpPr>
          <p:nvPr/>
        </p:nvCxnSpPr>
        <p:spPr>
          <a:xfrm>
            <a:off x="3847907" y="4986620"/>
            <a:ext cx="2473919" cy="10288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83" name="Straight Connector 1782">
            <a:extLst>
              <a:ext uri="{FF2B5EF4-FFF2-40B4-BE49-F238E27FC236}">
                <a16:creationId xmlns:a16="http://schemas.microsoft.com/office/drawing/2014/main" id="{9DE70E17-A2AE-0619-2E44-172CE7D8B24A}"/>
              </a:ext>
            </a:extLst>
          </p:cNvPr>
          <p:cNvCxnSpPr>
            <a:cxnSpLocks/>
          </p:cNvCxnSpPr>
          <p:nvPr/>
        </p:nvCxnSpPr>
        <p:spPr>
          <a:xfrm>
            <a:off x="3847907" y="5132097"/>
            <a:ext cx="2473919" cy="8833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84" name="Straight Connector 1783">
            <a:extLst>
              <a:ext uri="{FF2B5EF4-FFF2-40B4-BE49-F238E27FC236}">
                <a16:creationId xmlns:a16="http://schemas.microsoft.com/office/drawing/2014/main" id="{DACA750C-485A-FDD8-ED0C-9317725505AF}"/>
              </a:ext>
            </a:extLst>
          </p:cNvPr>
          <p:cNvCxnSpPr>
            <a:cxnSpLocks/>
          </p:cNvCxnSpPr>
          <p:nvPr/>
        </p:nvCxnSpPr>
        <p:spPr>
          <a:xfrm>
            <a:off x="3847907" y="5277575"/>
            <a:ext cx="2473919" cy="7378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785" name="Straight Connector 1784">
            <a:extLst>
              <a:ext uri="{FF2B5EF4-FFF2-40B4-BE49-F238E27FC236}">
                <a16:creationId xmlns:a16="http://schemas.microsoft.com/office/drawing/2014/main" id="{9A956CCE-E962-68C8-A7E2-325E6A03A12C}"/>
              </a:ext>
            </a:extLst>
          </p:cNvPr>
          <p:cNvCxnSpPr>
            <a:cxnSpLocks/>
          </p:cNvCxnSpPr>
          <p:nvPr/>
        </p:nvCxnSpPr>
        <p:spPr>
          <a:xfrm>
            <a:off x="3847907" y="5423053"/>
            <a:ext cx="2473919" cy="5924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BCC3B74B-9FF6-C3A6-00E1-850EB16DCF82}"/>
              </a:ext>
            </a:extLst>
          </p:cNvPr>
          <p:cNvGrpSpPr/>
          <p:nvPr/>
        </p:nvGrpSpPr>
        <p:grpSpPr>
          <a:xfrm>
            <a:off x="6321826" y="1780847"/>
            <a:ext cx="279139" cy="4374187"/>
            <a:chOff x="5879658" y="1393184"/>
            <a:chExt cx="279139" cy="4374187"/>
          </a:xfrm>
        </p:grpSpPr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5663BD63-12C3-B8B6-94DD-F793A30269FF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BF847D0B-5196-E2A7-BA7B-7ED824598B9B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A5B8FDF9-00C8-F29D-7B2B-19708A5DF61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838ABBA3-44E5-B908-EB7B-F53216653B8F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C8E30FB5-5F85-0230-5F20-8DDA16A88F57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E17AE94D-C41B-CED9-A731-91B19DF6D92E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EAAC4EE0-C706-3DEA-7138-E89BB0AAF091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BACA68B-D393-0FB4-5DCE-E3BD6E1AE260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DC019FE7-6F50-C492-D975-3E900BDCB5BD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1F0BD126-6F10-C814-FC35-D97B0A61A98E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2C4DE5F-9459-0DC6-C89D-4ABD5E17947D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0C70061D-1064-4F04-615A-B5098D220707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766CFFAD-D6D0-F3D0-E0F6-0E4DF1982B4D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DCD45734-869F-7887-22B9-4B45708CF72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7A968BDE-765B-11B5-2C56-7857D30A74F6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64AFABDF-9070-B195-0BAD-B10DA0C51CB6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17F3493C-B2B5-5795-9A4E-272F73B415A7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4FE0AA5C-9ED6-3424-D7EA-F60ADDF27839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D41E417-0F4C-5904-FA24-1A302D5A81AE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81ED35D7-7AD1-DBF9-4CEB-F422C95519F6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6877DC00-1747-33F0-00D8-26EBEA9B235A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DF1FDBC1-E080-EFF5-7A32-4974B076D90D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C1BF62ED-2CC6-C148-1AC3-DA00CF636A4F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6B3F37F8-AF86-EE76-E7EC-2ED069E56033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C9CD091-BFF8-B79F-9B89-BA48B448BE99}"/>
              </a:ext>
            </a:extLst>
          </p:cNvPr>
          <p:cNvGrpSpPr/>
          <p:nvPr/>
        </p:nvGrpSpPr>
        <p:grpSpPr>
          <a:xfrm>
            <a:off x="3550841" y="2584244"/>
            <a:ext cx="148533" cy="2912873"/>
            <a:chOff x="4853496" y="2973092"/>
            <a:chExt cx="148533" cy="2912873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3CABBF-0C60-9848-A393-2538E33FEBCD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B22957E-6D59-D279-0605-EB94178CF1EF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4501D1-0D8E-179B-469C-28D0412C6B9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791CD6-AD60-C990-2D51-DCC151C348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A69933-36D2-8EF7-83AE-30A1D04AC3E4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499A5C-6DA2-F8AC-F832-5A7B524F5B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59F3E8-7621-A71A-D53A-6347F4C1742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E18E1E-F498-6971-321F-37CDE69BD49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02D193-9ABE-5B4C-CA91-1398543684E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CA156-658A-3B86-1677-0BA91FF871C1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808204-C4D4-395D-F5D1-58C1EB3998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A21CD28-A735-7B74-9565-D9E831E062A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B2043B7-AFD5-B53E-5776-750B7A684BF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85907D3-5A31-5612-6C3C-EE63508F1D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CDC71F-B0CA-1959-74B1-D7E2E83C319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F6D3DD7-6423-46D4-C4F2-290982AB0F2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C7D1A-5F44-D56A-A400-736D2B7D8F3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602CFCB-101E-F804-0322-600FF39037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330104-CE97-3600-1D36-7CB07E976C7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A3D7184-C29B-532D-4354-0B391285167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93" name="Group 1192">
            <a:extLst>
              <a:ext uri="{FF2B5EF4-FFF2-40B4-BE49-F238E27FC236}">
                <a16:creationId xmlns:a16="http://schemas.microsoft.com/office/drawing/2014/main" id="{DA2763DD-07CB-7774-2756-5FB727112EA4}"/>
              </a:ext>
            </a:extLst>
          </p:cNvPr>
          <p:cNvGrpSpPr/>
          <p:nvPr/>
        </p:nvGrpSpPr>
        <p:grpSpPr>
          <a:xfrm>
            <a:off x="9660389" y="1995222"/>
            <a:ext cx="301685" cy="3981776"/>
            <a:chOff x="9828920" y="1529234"/>
            <a:chExt cx="301685" cy="3981776"/>
          </a:xfrm>
        </p:grpSpPr>
        <p:sp>
          <p:nvSpPr>
            <p:cNvPr id="1194" name="TextBox 1193">
              <a:extLst>
                <a:ext uri="{FF2B5EF4-FFF2-40B4-BE49-F238E27FC236}">
                  <a16:creationId xmlns:a16="http://schemas.microsoft.com/office/drawing/2014/main" id="{A3C84AA6-15F5-5853-3CF3-C6EE10F109BF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195" name="TextBox 1194">
              <a:extLst>
                <a:ext uri="{FF2B5EF4-FFF2-40B4-BE49-F238E27FC236}">
                  <a16:creationId xmlns:a16="http://schemas.microsoft.com/office/drawing/2014/main" id="{28B1795D-0D87-43EE-116D-937F63351DD8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196" name="TextBox 1195">
              <a:extLst>
                <a:ext uri="{FF2B5EF4-FFF2-40B4-BE49-F238E27FC236}">
                  <a16:creationId xmlns:a16="http://schemas.microsoft.com/office/drawing/2014/main" id="{138993AE-1FC7-0D8E-FCCA-729BFF0C95C5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197" name="TextBox 1196">
              <a:extLst>
                <a:ext uri="{FF2B5EF4-FFF2-40B4-BE49-F238E27FC236}">
                  <a16:creationId xmlns:a16="http://schemas.microsoft.com/office/drawing/2014/main" id="{576A6116-3A0B-161C-3E0D-6CC49ABAB85C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199" name="TextBox 1198">
              <a:extLst>
                <a:ext uri="{FF2B5EF4-FFF2-40B4-BE49-F238E27FC236}">
                  <a16:creationId xmlns:a16="http://schemas.microsoft.com/office/drawing/2014/main" id="{6D41642E-739E-3F2B-862C-06E3A05D1F9E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1200" name="TextBox 1199">
              <a:extLst>
                <a:ext uri="{FF2B5EF4-FFF2-40B4-BE49-F238E27FC236}">
                  <a16:creationId xmlns:a16="http://schemas.microsoft.com/office/drawing/2014/main" id="{BC999AD9-A07F-66AB-20B3-1BD136E88BC5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1201" name="TextBox 1200">
              <a:extLst>
                <a:ext uri="{FF2B5EF4-FFF2-40B4-BE49-F238E27FC236}">
                  <a16:creationId xmlns:a16="http://schemas.microsoft.com/office/drawing/2014/main" id="{2B4C01FE-5DDA-4657-2013-C35AF6E46837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1202" name="TextBox 1201">
              <a:extLst>
                <a:ext uri="{FF2B5EF4-FFF2-40B4-BE49-F238E27FC236}">
                  <a16:creationId xmlns:a16="http://schemas.microsoft.com/office/drawing/2014/main" id="{799DB05B-A28A-3D9F-7444-8A385E8CA70A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1203" name="TextBox 1202">
              <a:extLst>
                <a:ext uri="{FF2B5EF4-FFF2-40B4-BE49-F238E27FC236}">
                  <a16:creationId xmlns:a16="http://schemas.microsoft.com/office/drawing/2014/main" id="{44FB82ED-AB04-7FA6-F104-52F460363066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1204" name="TextBox 1203">
              <a:extLst>
                <a:ext uri="{FF2B5EF4-FFF2-40B4-BE49-F238E27FC236}">
                  <a16:creationId xmlns:a16="http://schemas.microsoft.com/office/drawing/2014/main" id="{5242B126-7006-4101-CA30-68CE4F8217D6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sp>
        <p:nvSpPr>
          <p:cNvPr id="1217" name="TextBox 1216">
            <a:extLst>
              <a:ext uri="{FF2B5EF4-FFF2-40B4-BE49-F238E27FC236}">
                <a16:creationId xmlns:a16="http://schemas.microsoft.com/office/drawing/2014/main" id="{21B24172-E89A-12A1-001C-120D56A02A1E}"/>
              </a:ext>
            </a:extLst>
          </p:cNvPr>
          <p:cNvSpPr txBox="1"/>
          <p:nvPr/>
        </p:nvSpPr>
        <p:spPr>
          <a:xfrm>
            <a:off x="9661480" y="1995130"/>
            <a:ext cx="301685" cy="369332"/>
          </a:xfrm>
          <a:prstGeom prst="rect">
            <a:avLst/>
          </a:prstGeom>
          <a:noFill/>
          <a:effectLst>
            <a:glow rad="381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1218" name="TextBox 1217">
            <a:extLst>
              <a:ext uri="{FF2B5EF4-FFF2-40B4-BE49-F238E27FC236}">
                <a16:creationId xmlns:a16="http://schemas.microsoft.com/office/drawing/2014/main" id="{13CF1ACE-062E-8C31-FDFA-2668F467E312}"/>
              </a:ext>
            </a:extLst>
          </p:cNvPr>
          <p:cNvSpPr txBox="1"/>
          <p:nvPr/>
        </p:nvSpPr>
        <p:spPr>
          <a:xfrm>
            <a:off x="9661480" y="2396513"/>
            <a:ext cx="301685" cy="369332"/>
          </a:xfrm>
          <a:prstGeom prst="rect">
            <a:avLst/>
          </a:prstGeom>
          <a:noFill/>
          <a:effectLst>
            <a:glow rad="1270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219" name="TextBox 1218">
            <a:extLst>
              <a:ext uri="{FF2B5EF4-FFF2-40B4-BE49-F238E27FC236}">
                <a16:creationId xmlns:a16="http://schemas.microsoft.com/office/drawing/2014/main" id="{A58BC2FE-88C2-E859-60D5-A32664CCFC54}"/>
              </a:ext>
            </a:extLst>
          </p:cNvPr>
          <p:cNvSpPr txBox="1"/>
          <p:nvPr/>
        </p:nvSpPr>
        <p:spPr>
          <a:xfrm>
            <a:off x="9661480" y="2797896"/>
            <a:ext cx="301685" cy="369332"/>
          </a:xfrm>
          <a:prstGeom prst="rect">
            <a:avLst/>
          </a:prstGeom>
          <a:noFill/>
          <a:effectLst>
            <a:glow rad="1905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1220" name="TextBox 1219">
            <a:extLst>
              <a:ext uri="{FF2B5EF4-FFF2-40B4-BE49-F238E27FC236}">
                <a16:creationId xmlns:a16="http://schemas.microsoft.com/office/drawing/2014/main" id="{CE56D875-4064-39C8-F65D-F9545D561ABF}"/>
              </a:ext>
            </a:extLst>
          </p:cNvPr>
          <p:cNvSpPr txBox="1"/>
          <p:nvPr/>
        </p:nvSpPr>
        <p:spPr>
          <a:xfrm>
            <a:off x="9661480" y="3199279"/>
            <a:ext cx="301685" cy="369332"/>
          </a:xfrm>
          <a:prstGeom prst="rect">
            <a:avLst/>
          </a:prstGeom>
          <a:noFill/>
          <a:effectLst>
            <a:glow rad="254000">
              <a:srgbClr val="FF0000">
                <a:alpha val="8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21" name="TextBox 1220">
            <a:extLst>
              <a:ext uri="{FF2B5EF4-FFF2-40B4-BE49-F238E27FC236}">
                <a16:creationId xmlns:a16="http://schemas.microsoft.com/office/drawing/2014/main" id="{9D72F874-3F90-DEC9-4C2F-1AA5EFDAC3E7}"/>
              </a:ext>
            </a:extLst>
          </p:cNvPr>
          <p:cNvSpPr txBox="1"/>
          <p:nvPr/>
        </p:nvSpPr>
        <p:spPr>
          <a:xfrm>
            <a:off x="9661480" y="3600662"/>
            <a:ext cx="301685" cy="369332"/>
          </a:xfrm>
          <a:prstGeom prst="rect">
            <a:avLst/>
          </a:prstGeom>
          <a:noFill/>
          <a:effectLst>
            <a:glow rad="63500">
              <a:srgbClr val="FF0000">
                <a:alpha val="65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222" name="TextBox 1221">
            <a:extLst>
              <a:ext uri="{FF2B5EF4-FFF2-40B4-BE49-F238E27FC236}">
                <a16:creationId xmlns:a16="http://schemas.microsoft.com/office/drawing/2014/main" id="{38624C60-5206-A549-E2F8-06825529B00C}"/>
              </a:ext>
            </a:extLst>
          </p:cNvPr>
          <p:cNvSpPr txBox="1"/>
          <p:nvPr/>
        </p:nvSpPr>
        <p:spPr>
          <a:xfrm>
            <a:off x="9661480" y="4002045"/>
            <a:ext cx="301685" cy="369332"/>
          </a:xfrm>
          <a:prstGeom prst="rect">
            <a:avLst/>
          </a:prstGeom>
          <a:noFill/>
          <a:effectLst>
            <a:glow rad="635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1223" name="TextBox 1222">
            <a:extLst>
              <a:ext uri="{FF2B5EF4-FFF2-40B4-BE49-F238E27FC236}">
                <a16:creationId xmlns:a16="http://schemas.microsoft.com/office/drawing/2014/main" id="{805F4418-1644-9797-70D0-7F6DD5E99CEF}"/>
              </a:ext>
            </a:extLst>
          </p:cNvPr>
          <p:cNvSpPr txBox="1"/>
          <p:nvPr/>
        </p:nvSpPr>
        <p:spPr>
          <a:xfrm>
            <a:off x="9661480" y="4403428"/>
            <a:ext cx="301685" cy="369332"/>
          </a:xfrm>
          <a:prstGeom prst="rect">
            <a:avLst/>
          </a:prstGeom>
          <a:noFill/>
          <a:effectLst>
            <a:glow rad="762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224" name="TextBox 1223">
            <a:extLst>
              <a:ext uri="{FF2B5EF4-FFF2-40B4-BE49-F238E27FC236}">
                <a16:creationId xmlns:a16="http://schemas.microsoft.com/office/drawing/2014/main" id="{20CDF665-72FA-0B8F-BED4-0589498A2B90}"/>
              </a:ext>
            </a:extLst>
          </p:cNvPr>
          <p:cNvSpPr txBox="1"/>
          <p:nvPr/>
        </p:nvSpPr>
        <p:spPr>
          <a:xfrm>
            <a:off x="9661480" y="4804811"/>
            <a:ext cx="301685" cy="369332"/>
          </a:xfrm>
          <a:prstGeom prst="rect">
            <a:avLst/>
          </a:prstGeom>
          <a:noFill/>
          <a:effectLst>
            <a:glow rad="190500">
              <a:srgbClr val="FF0000">
                <a:alpha val="55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225" name="TextBox 1224">
            <a:extLst>
              <a:ext uri="{FF2B5EF4-FFF2-40B4-BE49-F238E27FC236}">
                <a16:creationId xmlns:a16="http://schemas.microsoft.com/office/drawing/2014/main" id="{EE83A0D5-32EF-DA27-2A6B-1196E19EA13A}"/>
              </a:ext>
            </a:extLst>
          </p:cNvPr>
          <p:cNvSpPr txBox="1"/>
          <p:nvPr/>
        </p:nvSpPr>
        <p:spPr>
          <a:xfrm>
            <a:off x="9661480" y="5206194"/>
            <a:ext cx="301685" cy="369332"/>
          </a:xfrm>
          <a:prstGeom prst="rect">
            <a:avLst/>
          </a:prstGeom>
          <a:noFill/>
          <a:effectLst>
            <a:glow rad="381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226" name="TextBox 1225">
            <a:extLst>
              <a:ext uri="{FF2B5EF4-FFF2-40B4-BE49-F238E27FC236}">
                <a16:creationId xmlns:a16="http://schemas.microsoft.com/office/drawing/2014/main" id="{4C37D2EA-1FFA-6C29-0814-901BDB21647C}"/>
              </a:ext>
            </a:extLst>
          </p:cNvPr>
          <p:cNvSpPr txBox="1"/>
          <p:nvPr/>
        </p:nvSpPr>
        <p:spPr>
          <a:xfrm>
            <a:off x="9661480" y="5607574"/>
            <a:ext cx="301685" cy="369332"/>
          </a:xfrm>
          <a:prstGeom prst="rect">
            <a:avLst/>
          </a:prstGeom>
          <a:noFill/>
          <a:effectLst>
            <a:glow rad="1651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1228" name="Oval 1227">
            <a:extLst>
              <a:ext uri="{FF2B5EF4-FFF2-40B4-BE49-F238E27FC236}">
                <a16:creationId xmlns:a16="http://schemas.microsoft.com/office/drawing/2014/main" id="{239AD5D2-E819-F630-00B5-CEA246D00DB1}"/>
              </a:ext>
            </a:extLst>
          </p:cNvPr>
          <p:cNvSpPr/>
          <p:nvPr/>
        </p:nvSpPr>
        <p:spPr>
          <a:xfrm>
            <a:off x="6322788" y="1780527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2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" name="Oval 1228">
            <a:extLst>
              <a:ext uri="{FF2B5EF4-FFF2-40B4-BE49-F238E27FC236}">
                <a16:creationId xmlns:a16="http://schemas.microsoft.com/office/drawing/2014/main" id="{948A2647-7EE0-2B2F-9170-7ADEDAD66901}"/>
              </a:ext>
            </a:extLst>
          </p:cNvPr>
          <p:cNvSpPr/>
          <p:nvPr/>
        </p:nvSpPr>
        <p:spPr>
          <a:xfrm>
            <a:off x="6322788" y="1958573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82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0" name="Oval 1229">
            <a:extLst>
              <a:ext uri="{FF2B5EF4-FFF2-40B4-BE49-F238E27FC236}">
                <a16:creationId xmlns:a16="http://schemas.microsoft.com/office/drawing/2014/main" id="{8AB4E53F-B2EC-E301-056F-6F8E71BA5380}"/>
              </a:ext>
            </a:extLst>
          </p:cNvPr>
          <p:cNvSpPr/>
          <p:nvPr/>
        </p:nvSpPr>
        <p:spPr>
          <a:xfrm>
            <a:off x="6322788" y="2136619"/>
            <a:ext cx="279139" cy="279139"/>
          </a:xfrm>
          <a:prstGeom prst="ellipse">
            <a:avLst/>
          </a:prstGeom>
          <a:noFill/>
          <a:effectLst>
            <a:glow rad="139700">
              <a:srgbClr val="FF0000">
                <a:alpha val="47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1" name="Oval 1230">
            <a:extLst>
              <a:ext uri="{FF2B5EF4-FFF2-40B4-BE49-F238E27FC236}">
                <a16:creationId xmlns:a16="http://schemas.microsoft.com/office/drawing/2014/main" id="{EAA06EB7-9B82-FFD6-DAEF-220BA7C67726}"/>
              </a:ext>
            </a:extLst>
          </p:cNvPr>
          <p:cNvSpPr/>
          <p:nvPr/>
        </p:nvSpPr>
        <p:spPr>
          <a:xfrm>
            <a:off x="6322788" y="2314665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2" name="Oval 1231">
            <a:extLst>
              <a:ext uri="{FF2B5EF4-FFF2-40B4-BE49-F238E27FC236}">
                <a16:creationId xmlns:a16="http://schemas.microsoft.com/office/drawing/2014/main" id="{26671891-22BC-CB42-8B6C-5399B28D285F}"/>
              </a:ext>
            </a:extLst>
          </p:cNvPr>
          <p:cNvSpPr/>
          <p:nvPr/>
        </p:nvSpPr>
        <p:spPr>
          <a:xfrm>
            <a:off x="6322788" y="2492711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3" name="Oval 1232">
            <a:extLst>
              <a:ext uri="{FF2B5EF4-FFF2-40B4-BE49-F238E27FC236}">
                <a16:creationId xmlns:a16="http://schemas.microsoft.com/office/drawing/2014/main" id="{710E693C-DD2A-B846-3B6B-010E8B48CDF2}"/>
              </a:ext>
            </a:extLst>
          </p:cNvPr>
          <p:cNvSpPr/>
          <p:nvPr/>
        </p:nvSpPr>
        <p:spPr>
          <a:xfrm>
            <a:off x="6322788" y="2670757"/>
            <a:ext cx="279139" cy="279139"/>
          </a:xfrm>
          <a:prstGeom prst="ellipse">
            <a:avLst/>
          </a:prstGeom>
          <a:noFill/>
          <a:effectLst>
            <a:glow rad="127000">
              <a:srgbClr val="FF0000">
                <a:alpha val="9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4" name="Oval 1233">
            <a:extLst>
              <a:ext uri="{FF2B5EF4-FFF2-40B4-BE49-F238E27FC236}">
                <a16:creationId xmlns:a16="http://schemas.microsoft.com/office/drawing/2014/main" id="{A217065E-371A-1C84-4148-968DFEC69B68}"/>
              </a:ext>
            </a:extLst>
          </p:cNvPr>
          <p:cNvSpPr/>
          <p:nvPr/>
        </p:nvSpPr>
        <p:spPr>
          <a:xfrm>
            <a:off x="6322788" y="2848803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20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5" name="Oval 1234">
            <a:extLst>
              <a:ext uri="{FF2B5EF4-FFF2-40B4-BE49-F238E27FC236}">
                <a16:creationId xmlns:a16="http://schemas.microsoft.com/office/drawing/2014/main" id="{89406CD5-230E-8B77-F1AB-28057B22AF9B}"/>
              </a:ext>
            </a:extLst>
          </p:cNvPr>
          <p:cNvSpPr/>
          <p:nvPr/>
        </p:nvSpPr>
        <p:spPr>
          <a:xfrm>
            <a:off x="6322788" y="3026849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6" name="Oval 1235">
            <a:extLst>
              <a:ext uri="{FF2B5EF4-FFF2-40B4-BE49-F238E27FC236}">
                <a16:creationId xmlns:a16="http://schemas.microsoft.com/office/drawing/2014/main" id="{4531077B-DBD6-0AC6-C722-5AF66752F3BF}"/>
              </a:ext>
            </a:extLst>
          </p:cNvPr>
          <p:cNvSpPr/>
          <p:nvPr/>
        </p:nvSpPr>
        <p:spPr>
          <a:xfrm>
            <a:off x="6322788" y="3204895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84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8" name="Oval 1237">
            <a:extLst>
              <a:ext uri="{FF2B5EF4-FFF2-40B4-BE49-F238E27FC236}">
                <a16:creationId xmlns:a16="http://schemas.microsoft.com/office/drawing/2014/main" id="{E58E1767-90B3-4109-081B-09AFF9F79E34}"/>
              </a:ext>
            </a:extLst>
          </p:cNvPr>
          <p:cNvSpPr/>
          <p:nvPr/>
        </p:nvSpPr>
        <p:spPr>
          <a:xfrm>
            <a:off x="6322788" y="3382941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9" name="Oval 1238">
            <a:extLst>
              <a:ext uri="{FF2B5EF4-FFF2-40B4-BE49-F238E27FC236}">
                <a16:creationId xmlns:a16="http://schemas.microsoft.com/office/drawing/2014/main" id="{9ECB5C31-A3FC-C516-D1E6-09C8E5A45968}"/>
              </a:ext>
            </a:extLst>
          </p:cNvPr>
          <p:cNvSpPr/>
          <p:nvPr/>
        </p:nvSpPr>
        <p:spPr>
          <a:xfrm>
            <a:off x="6322788" y="3560987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84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0" name="Oval 1239">
            <a:extLst>
              <a:ext uri="{FF2B5EF4-FFF2-40B4-BE49-F238E27FC236}">
                <a16:creationId xmlns:a16="http://schemas.microsoft.com/office/drawing/2014/main" id="{D471F2DD-8296-0149-D3BF-B1405D59AB5B}"/>
              </a:ext>
            </a:extLst>
          </p:cNvPr>
          <p:cNvSpPr/>
          <p:nvPr/>
        </p:nvSpPr>
        <p:spPr>
          <a:xfrm>
            <a:off x="6322788" y="3739033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1" name="Oval 1240">
            <a:extLst>
              <a:ext uri="{FF2B5EF4-FFF2-40B4-BE49-F238E27FC236}">
                <a16:creationId xmlns:a16="http://schemas.microsoft.com/office/drawing/2014/main" id="{9E9F71FC-4723-446D-457D-5E0C19253AE5}"/>
              </a:ext>
            </a:extLst>
          </p:cNvPr>
          <p:cNvSpPr/>
          <p:nvPr/>
        </p:nvSpPr>
        <p:spPr>
          <a:xfrm>
            <a:off x="6322788" y="3917079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2" name="Oval 1241">
            <a:extLst>
              <a:ext uri="{FF2B5EF4-FFF2-40B4-BE49-F238E27FC236}">
                <a16:creationId xmlns:a16="http://schemas.microsoft.com/office/drawing/2014/main" id="{C6E26FD7-B30E-755A-4F09-08B5284C1459}"/>
              </a:ext>
            </a:extLst>
          </p:cNvPr>
          <p:cNvSpPr/>
          <p:nvPr/>
        </p:nvSpPr>
        <p:spPr>
          <a:xfrm>
            <a:off x="6322788" y="4095125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84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3" name="Oval 1242">
            <a:extLst>
              <a:ext uri="{FF2B5EF4-FFF2-40B4-BE49-F238E27FC236}">
                <a16:creationId xmlns:a16="http://schemas.microsoft.com/office/drawing/2014/main" id="{61878A3F-A7C0-7C3C-EB6C-C58F25BABAF0}"/>
              </a:ext>
            </a:extLst>
          </p:cNvPr>
          <p:cNvSpPr/>
          <p:nvPr/>
        </p:nvSpPr>
        <p:spPr>
          <a:xfrm>
            <a:off x="6322788" y="4273171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4" name="Oval 1243">
            <a:extLst>
              <a:ext uri="{FF2B5EF4-FFF2-40B4-BE49-F238E27FC236}">
                <a16:creationId xmlns:a16="http://schemas.microsoft.com/office/drawing/2014/main" id="{BED67663-B0E7-FC6D-5DED-2DE610C36DD4}"/>
              </a:ext>
            </a:extLst>
          </p:cNvPr>
          <p:cNvSpPr/>
          <p:nvPr/>
        </p:nvSpPr>
        <p:spPr>
          <a:xfrm>
            <a:off x="6322788" y="4451217"/>
            <a:ext cx="279139" cy="279139"/>
          </a:xfrm>
          <a:prstGeom prst="ellipse">
            <a:avLst/>
          </a:prstGeom>
          <a:noFill/>
          <a:effectLst>
            <a:glow rad="127000">
              <a:srgbClr val="FF0000">
                <a:alpha val="9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5" name="Oval 1244">
            <a:extLst>
              <a:ext uri="{FF2B5EF4-FFF2-40B4-BE49-F238E27FC236}">
                <a16:creationId xmlns:a16="http://schemas.microsoft.com/office/drawing/2014/main" id="{CD466609-80E9-C9A5-3683-CF36F62EBFD7}"/>
              </a:ext>
            </a:extLst>
          </p:cNvPr>
          <p:cNvSpPr/>
          <p:nvPr/>
        </p:nvSpPr>
        <p:spPr>
          <a:xfrm>
            <a:off x="6322788" y="4629263"/>
            <a:ext cx="279139" cy="279139"/>
          </a:xfrm>
          <a:prstGeom prst="ellipse">
            <a:avLst/>
          </a:prstGeom>
          <a:noFill/>
          <a:effectLst>
            <a:glow rad="127000">
              <a:srgbClr val="FF0000">
                <a:alpha val="9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6" name="Oval 1245">
            <a:extLst>
              <a:ext uri="{FF2B5EF4-FFF2-40B4-BE49-F238E27FC236}">
                <a16:creationId xmlns:a16="http://schemas.microsoft.com/office/drawing/2014/main" id="{DA3A6B6E-DA43-96D8-CE35-885E47F5D4F0}"/>
              </a:ext>
            </a:extLst>
          </p:cNvPr>
          <p:cNvSpPr/>
          <p:nvPr/>
        </p:nvSpPr>
        <p:spPr>
          <a:xfrm>
            <a:off x="6322788" y="4807309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84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7" name="Oval 1246">
            <a:extLst>
              <a:ext uri="{FF2B5EF4-FFF2-40B4-BE49-F238E27FC236}">
                <a16:creationId xmlns:a16="http://schemas.microsoft.com/office/drawing/2014/main" id="{DC60A391-97B0-66D8-85BE-F589E7458863}"/>
              </a:ext>
            </a:extLst>
          </p:cNvPr>
          <p:cNvSpPr/>
          <p:nvPr/>
        </p:nvSpPr>
        <p:spPr>
          <a:xfrm>
            <a:off x="6322788" y="4985355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8" name="Oval 1247">
            <a:extLst>
              <a:ext uri="{FF2B5EF4-FFF2-40B4-BE49-F238E27FC236}">
                <a16:creationId xmlns:a16="http://schemas.microsoft.com/office/drawing/2014/main" id="{1FC95482-C746-221F-762B-FD3BFA8ECDCE}"/>
              </a:ext>
            </a:extLst>
          </p:cNvPr>
          <p:cNvSpPr/>
          <p:nvPr/>
        </p:nvSpPr>
        <p:spPr>
          <a:xfrm>
            <a:off x="6322788" y="5163401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9" name="Oval 1248">
            <a:extLst>
              <a:ext uri="{FF2B5EF4-FFF2-40B4-BE49-F238E27FC236}">
                <a16:creationId xmlns:a16="http://schemas.microsoft.com/office/drawing/2014/main" id="{9632CEC9-794F-748A-281E-DA49008F95B0}"/>
              </a:ext>
            </a:extLst>
          </p:cNvPr>
          <p:cNvSpPr/>
          <p:nvPr/>
        </p:nvSpPr>
        <p:spPr>
          <a:xfrm>
            <a:off x="6322788" y="5341447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5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0" name="Oval 1249">
            <a:extLst>
              <a:ext uri="{FF2B5EF4-FFF2-40B4-BE49-F238E27FC236}">
                <a16:creationId xmlns:a16="http://schemas.microsoft.com/office/drawing/2014/main" id="{0E59E54D-5577-72FC-FBBA-0935EC3596A9}"/>
              </a:ext>
            </a:extLst>
          </p:cNvPr>
          <p:cNvSpPr/>
          <p:nvPr/>
        </p:nvSpPr>
        <p:spPr>
          <a:xfrm>
            <a:off x="6322788" y="5519493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84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1" name="Oval 1250">
            <a:extLst>
              <a:ext uri="{FF2B5EF4-FFF2-40B4-BE49-F238E27FC236}">
                <a16:creationId xmlns:a16="http://schemas.microsoft.com/office/drawing/2014/main" id="{E0D16F09-EA85-03B6-EB96-6C75969C62BA}"/>
              </a:ext>
            </a:extLst>
          </p:cNvPr>
          <p:cNvSpPr/>
          <p:nvPr/>
        </p:nvSpPr>
        <p:spPr>
          <a:xfrm>
            <a:off x="6322788" y="5697539"/>
            <a:ext cx="279139" cy="279139"/>
          </a:xfrm>
          <a:prstGeom prst="ellipse">
            <a:avLst/>
          </a:prstGeom>
          <a:noFill/>
          <a:effectLst>
            <a:glow rad="63500">
              <a:srgbClr val="FF0000">
                <a:alpha val="84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2" name="Oval 1251">
            <a:extLst>
              <a:ext uri="{FF2B5EF4-FFF2-40B4-BE49-F238E27FC236}">
                <a16:creationId xmlns:a16="http://schemas.microsoft.com/office/drawing/2014/main" id="{83F436DC-488E-9B9E-D2C6-60D1AA7B492C}"/>
              </a:ext>
            </a:extLst>
          </p:cNvPr>
          <p:cNvSpPr/>
          <p:nvPr/>
        </p:nvSpPr>
        <p:spPr>
          <a:xfrm>
            <a:off x="6322788" y="5875575"/>
            <a:ext cx="279139" cy="279139"/>
          </a:xfrm>
          <a:prstGeom prst="ellipse">
            <a:avLst/>
          </a:prstGeom>
          <a:noFill/>
          <a:effectLst>
            <a:glow rad="127000">
              <a:srgbClr val="FF0000">
                <a:alpha val="95000"/>
              </a:srgb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16" name="Group 2115">
            <a:extLst>
              <a:ext uri="{FF2B5EF4-FFF2-40B4-BE49-F238E27FC236}">
                <a16:creationId xmlns:a16="http://schemas.microsoft.com/office/drawing/2014/main" id="{510E26A8-30DA-87A5-EB37-3ACDAC8447EC}"/>
              </a:ext>
            </a:extLst>
          </p:cNvPr>
          <p:cNvGrpSpPr/>
          <p:nvPr/>
        </p:nvGrpSpPr>
        <p:grpSpPr>
          <a:xfrm>
            <a:off x="941975" y="2577124"/>
            <a:ext cx="2909488" cy="2932693"/>
            <a:chOff x="4989234" y="2430035"/>
            <a:chExt cx="2909488" cy="2932693"/>
          </a:xfrm>
        </p:grpSpPr>
        <p:sp>
          <p:nvSpPr>
            <p:cNvPr id="2117" name="Oval 2116">
              <a:extLst>
                <a:ext uri="{FF2B5EF4-FFF2-40B4-BE49-F238E27FC236}">
                  <a16:creationId xmlns:a16="http://schemas.microsoft.com/office/drawing/2014/main" id="{78AF38AD-B210-1A51-F5A3-5C84BFE74114}"/>
                </a:ext>
              </a:extLst>
            </p:cNvPr>
            <p:cNvSpPr/>
            <p:nvPr/>
          </p:nvSpPr>
          <p:spPr>
            <a:xfrm flipV="1">
              <a:off x="7173134" y="272806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8" name="Oval 2117">
              <a:extLst>
                <a:ext uri="{FF2B5EF4-FFF2-40B4-BE49-F238E27FC236}">
                  <a16:creationId xmlns:a16="http://schemas.microsoft.com/office/drawing/2014/main" id="{74C597EB-8943-7799-5351-6155136947FF}"/>
                </a:ext>
              </a:extLst>
            </p:cNvPr>
            <p:cNvSpPr/>
            <p:nvPr/>
          </p:nvSpPr>
          <p:spPr>
            <a:xfrm flipV="1">
              <a:off x="745692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9" name="Oval 2118">
              <a:extLst>
                <a:ext uri="{FF2B5EF4-FFF2-40B4-BE49-F238E27FC236}">
                  <a16:creationId xmlns:a16="http://schemas.microsoft.com/office/drawing/2014/main" id="{A439203D-71E4-F50A-742E-11BDB2EE184A}"/>
                </a:ext>
              </a:extLst>
            </p:cNvPr>
            <p:cNvSpPr/>
            <p:nvPr/>
          </p:nvSpPr>
          <p:spPr>
            <a:xfrm flipV="1">
              <a:off x="7456925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0" name="Oval 2119">
              <a:extLst>
                <a:ext uri="{FF2B5EF4-FFF2-40B4-BE49-F238E27FC236}">
                  <a16:creationId xmlns:a16="http://schemas.microsoft.com/office/drawing/2014/main" id="{346ED086-96FE-372A-7A8D-5CA02732DD79}"/>
                </a:ext>
              </a:extLst>
            </p:cNvPr>
            <p:cNvSpPr/>
            <p:nvPr/>
          </p:nvSpPr>
          <p:spPr>
            <a:xfrm flipV="1">
              <a:off x="74569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1" name="Oval 2120">
              <a:extLst>
                <a:ext uri="{FF2B5EF4-FFF2-40B4-BE49-F238E27FC236}">
                  <a16:creationId xmlns:a16="http://schemas.microsoft.com/office/drawing/2014/main" id="{27EDD1A9-1A51-6A7E-F946-0FF462306FDD}"/>
                </a:ext>
              </a:extLst>
            </p:cNvPr>
            <p:cNvSpPr/>
            <p:nvPr/>
          </p:nvSpPr>
          <p:spPr>
            <a:xfrm flipV="1">
              <a:off x="74569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2" name="Oval 2121">
              <a:extLst>
                <a:ext uri="{FF2B5EF4-FFF2-40B4-BE49-F238E27FC236}">
                  <a16:creationId xmlns:a16="http://schemas.microsoft.com/office/drawing/2014/main" id="{B7D33A1B-9933-4B3D-C736-0A4A7CA4948E}"/>
                </a:ext>
              </a:extLst>
            </p:cNvPr>
            <p:cNvSpPr/>
            <p:nvPr/>
          </p:nvSpPr>
          <p:spPr>
            <a:xfrm flipV="1">
              <a:off x="73121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3" name="Oval 2122">
              <a:extLst>
                <a:ext uri="{FF2B5EF4-FFF2-40B4-BE49-F238E27FC236}">
                  <a16:creationId xmlns:a16="http://schemas.microsoft.com/office/drawing/2014/main" id="{234166FA-06A8-A5E0-13D1-77C91A7C3D91}"/>
                </a:ext>
              </a:extLst>
            </p:cNvPr>
            <p:cNvSpPr/>
            <p:nvPr/>
          </p:nvSpPr>
          <p:spPr>
            <a:xfrm flipV="1">
              <a:off x="7312185" y="28751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4" name="Oval 2123">
              <a:extLst>
                <a:ext uri="{FF2B5EF4-FFF2-40B4-BE49-F238E27FC236}">
                  <a16:creationId xmlns:a16="http://schemas.microsoft.com/office/drawing/2014/main" id="{06F949E6-56FD-D434-747C-FFC26AE1DE9E}"/>
                </a:ext>
              </a:extLst>
            </p:cNvPr>
            <p:cNvSpPr/>
            <p:nvPr/>
          </p:nvSpPr>
          <p:spPr>
            <a:xfrm flipV="1">
              <a:off x="731218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5" name="Oval 2124">
              <a:extLst>
                <a:ext uri="{FF2B5EF4-FFF2-40B4-BE49-F238E27FC236}">
                  <a16:creationId xmlns:a16="http://schemas.microsoft.com/office/drawing/2014/main" id="{FE85C56C-B90D-3A90-FE18-128C649D526C}"/>
                </a:ext>
              </a:extLst>
            </p:cNvPr>
            <p:cNvSpPr/>
            <p:nvPr/>
          </p:nvSpPr>
          <p:spPr>
            <a:xfrm flipV="1">
              <a:off x="731218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6" name="Oval 2125">
              <a:extLst>
                <a:ext uri="{FF2B5EF4-FFF2-40B4-BE49-F238E27FC236}">
                  <a16:creationId xmlns:a16="http://schemas.microsoft.com/office/drawing/2014/main" id="{636EB737-EECF-6419-034D-9145F2716488}"/>
                </a:ext>
              </a:extLst>
            </p:cNvPr>
            <p:cNvSpPr/>
            <p:nvPr/>
          </p:nvSpPr>
          <p:spPr>
            <a:xfrm flipV="1">
              <a:off x="73121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7" name="Oval 2126">
              <a:extLst>
                <a:ext uri="{FF2B5EF4-FFF2-40B4-BE49-F238E27FC236}">
                  <a16:creationId xmlns:a16="http://schemas.microsoft.com/office/drawing/2014/main" id="{FDD3AFAB-2AED-E142-CED7-A482E5ED0E89}"/>
                </a:ext>
              </a:extLst>
            </p:cNvPr>
            <p:cNvSpPr/>
            <p:nvPr/>
          </p:nvSpPr>
          <p:spPr>
            <a:xfrm flipV="1">
              <a:off x="7167445" y="302067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8" name="Oval 2127">
              <a:extLst>
                <a:ext uri="{FF2B5EF4-FFF2-40B4-BE49-F238E27FC236}">
                  <a16:creationId xmlns:a16="http://schemas.microsoft.com/office/drawing/2014/main" id="{B1E397A5-383E-C278-E65E-A4C71741DC2E}"/>
                </a:ext>
              </a:extLst>
            </p:cNvPr>
            <p:cNvSpPr/>
            <p:nvPr/>
          </p:nvSpPr>
          <p:spPr>
            <a:xfrm flipV="1">
              <a:off x="716744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9" name="Oval 2128">
              <a:extLst>
                <a:ext uri="{FF2B5EF4-FFF2-40B4-BE49-F238E27FC236}">
                  <a16:creationId xmlns:a16="http://schemas.microsoft.com/office/drawing/2014/main" id="{995036C0-F740-BF43-8ED8-7D92C299438E}"/>
                </a:ext>
              </a:extLst>
            </p:cNvPr>
            <p:cNvSpPr/>
            <p:nvPr/>
          </p:nvSpPr>
          <p:spPr>
            <a:xfrm flipV="1">
              <a:off x="716744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0" name="Oval 2129">
              <a:extLst>
                <a:ext uri="{FF2B5EF4-FFF2-40B4-BE49-F238E27FC236}">
                  <a16:creationId xmlns:a16="http://schemas.microsoft.com/office/drawing/2014/main" id="{3BFCF55B-1C5D-A0F4-8A46-DFC16F6F3A01}"/>
                </a:ext>
              </a:extLst>
            </p:cNvPr>
            <p:cNvSpPr/>
            <p:nvPr/>
          </p:nvSpPr>
          <p:spPr>
            <a:xfrm flipV="1">
              <a:off x="71674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1" name="Oval 2130">
              <a:extLst>
                <a:ext uri="{FF2B5EF4-FFF2-40B4-BE49-F238E27FC236}">
                  <a16:creationId xmlns:a16="http://schemas.microsoft.com/office/drawing/2014/main" id="{E0E88A0D-9769-E8C1-072E-7728D3700E85}"/>
                </a:ext>
              </a:extLst>
            </p:cNvPr>
            <p:cNvSpPr/>
            <p:nvPr/>
          </p:nvSpPr>
          <p:spPr>
            <a:xfrm flipV="1">
              <a:off x="70227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2" name="Oval 2131">
              <a:extLst>
                <a:ext uri="{FF2B5EF4-FFF2-40B4-BE49-F238E27FC236}">
                  <a16:creationId xmlns:a16="http://schemas.microsoft.com/office/drawing/2014/main" id="{5EF747AD-BCB2-310D-547F-848BCA98283E}"/>
                </a:ext>
              </a:extLst>
            </p:cNvPr>
            <p:cNvSpPr/>
            <p:nvPr/>
          </p:nvSpPr>
          <p:spPr>
            <a:xfrm flipV="1">
              <a:off x="702270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3" name="Oval 2132">
              <a:extLst>
                <a:ext uri="{FF2B5EF4-FFF2-40B4-BE49-F238E27FC236}">
                  <a16:creationId xmlns:a16="http://schemas.microsoft.com/office/drawing/2014/main" id="{E5DDCB43-8509-3AA2-B2BC-EC9C1AE4BA60}"/>
                </a:ext>
              </a:extLst>
            </p:cNvPr>
            <p:cNvSpPr/>
            <p:nvPr/>
          </p:nvSpPr>
          <p:spPr>
            <a:xfrm flipV="1">
              <a:off x="702270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4" name="Oval 2133">
              <a:extLst>
                <a:ext uri="{FF2B5EF4-FFF2-40B4-BE49-F238E27FC236}">
                  <a16:creationId xmlns:a16="http://schemas.microsoft.com/office/drawing/2014/main" id="{10508CE2-ED4A-21A8-61D2-492BA6725F31}"/>
                </a:ext>
              </a:extLst>
            </p:cNvPr>
            <p:cNvSpPr/>
            <p:nvPr/>
          </p:nvSpPr>
          <p:spPr>
            <a:xfrm flipV="1">
              <a:off x="702270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5" name="Oval 2134">
              <a:extLst>
                <a:ext uri="{FF2B5EF4-FFF2-40B4-BE49-F238E27FC236}">
                  <a16:creationId xmlns:a16="http://schemas.microsoft.com/office/drawing/2014/main" id="{BB9409A1-20BF-BD2E-6872-5C12645A6127}"/>
                </a:ext>
              </a:extLst>
            </p:cNvPr>
            <p:cNvSpPr/>
            <p:nvPr/>
          </p:nvSpPr>
          <p:spPr>
            <a:xfrm flipV="1">
              <a:off x="702270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6" name="Oval 2135">
              <a:extLst>
                <a:ext uri="{FF2B5EF4-FFF2-40B4-BE49-F238E27FC236}">
                  <a16:creationId xmlns:a16="http://schemas.microsoft.com/office/drawing/2014/main" id="{75E7D7B6-2E39-B0BA-4AD1-9A840A640648}"/>
                </a:ext>
              </a:extLst>
            </p:cNvPr>
            <p:cNvSpPr/>
            <p:nvPr/>
          </p:nvSpPr>
          <p:spPr>
            <a:xfrm flipV="1">
              <a:off x="702270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7" name="Oval 2136">
              <a:extLst>
                <a:ext uri="{FF2B5EF4-FFF2-40B4-BE49-F238E27FC236}">
                  <a16:creationId xmlns:a16="http://schemas.microsoft.com/office/drawing/2014/main" id="{8ABD0F07-DD49-0884-1A05-449CC58851DE}"/>
                </a:ext>
              </a:extLst>
            </p:cNvPr>
            <p:cNvSpPr/>
            <p:nvPr/>
          </p:nvSpPr>
          <p:spPr>
            <a:xfrm flipV="1">
              <a:off x="70227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8" name="Oval 2137">
              <a:extLst>
                <a:ext uri="{FF2B5EF4-FFF2-40B4-BE49-F238E27FC236}">
                  <a16:creationId xmlns:a16="http://schemas.microsoft.com/office/drawing/2014/main" id="{760ECA59-D9DE-6204-2150-BBF45A6E86C8}"/>
                </a:ext>
              </a:extLst>
            </p:cNvPr>
            <p:cNvSpPr/>
            <p:nvPr/>
          </p:nvSpPr>
          <p:spPr>
            <a:xfrm flipV="1">
              <a:off x="68779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9" name="Oval 2138">
              <a:extLst>
                <a:ext uri="{FF2B5EF4-FFF2-40B4-BE49-F238E27FC236}">
                  <a16:creationId xmlns:a16="http://schemas.microsoft.com/office/drawing/2014/main" id="{22FC097C-9631-3A05-3539-DDAEBB2891CB}"/>
                </a:ext>
              </a:extLst>
            </p:cNvPr>
            <p:cNvSpPr/>
            <p:nvPr/>
          </p:nvSpPr>
          <p:spPr>
            <a:xfrm flipV="1">
              <a:off x="687796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0" name="Oval 2139">
              <a:extLst>
                <a:ext uri="{FF2B5EF4-FFF2-40B4-BE49-F238E27FC236}">
                  <a16:creationId xmlns:a16="http://schemas.microsoft.com/office/drawing/2014/main" id="{41BCEA29-B73D-7E80-4B64-7E274FDD02BE}"/>
                </a:ext>
              </a:extLst>
            </p:cNvPr>
            <p:cNvSpPr/>
            <p:nvPr/>
          </p:nvSpPr>
          <p:spPr>
            <a:xfrm flipV="1">
              <a:off x="687796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1" name="Oval 2140">
              <a:extLst>
                <a:ext uri="{FF2B5EF4-FFF2-40B4-BE49-F238E27FC236}">
                  <a16:creationId xmlns:a16="http://schemas.microsoft.com/office/drawing/2014/main" id="{DD3B911A-5E81-B0B5-FB44-A40A9597329D}"/>
                </a:ext>
              </a:extLst>
            </p:cNvPr>
            <p:cNvSpPr/>
            <p:nvPr/>
          </p:nvSpPr>
          <p:spPr>
            <a:xfrm flipV="1">
              <a:off x="687796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2" name="Oval 2141">
              <a:extLst>
                <a:ext uri="{FF2B5EF4-FFF2-40B4-BE49-F238E27FC236}">
                  <a16:creationId xmlns:a16="http://schemas.microsoft.com/office/drawing/2014/main" id="{9A4A6975-73B2-AA06-EEF5-CEC50FA4E9CE}"/>
                </a:ext>
              </a:extLst>
            </p:cNvPr>
            <p:cNvSpPr/>
            <p:nvPr/>
          </p:nvSpPr>
          <p:spPr>
            <a:xfrm flipV="1">
              <a:off x="68779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3" name="Oval 2142">
              <a:extLst>
                <a:ext uri="{FF2B5EF4-FFF2-40B4-BE49-F238E27FC236}">
                  <a16:creationId xmlns:a16="http://schemas.microsoft.com/office/drawing/2014/main" id="{9E6AA357-3208-C0F5-9FE9-89709CC4C8DC}"/>
                </a:ext>
              </a:extLst>
            </p:cNvPr>
            <p:cNvSpPr/>
            <p:nvPr/>
          </p:nvSpPr>
          <p:spPr>
            <a:xfrm flipV="1">
              <a:off x="687796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4" name="Oval 2143">
              <a:extLst>
                <a:ext uri="{FF2B5EF4-FFF2-40B4-BE49-F238E27FC236}">
                  <a16:creationId xmlns:a16="http://schemas.microsoft.com/office/drawing/2014/main" id="{992981C1-08BD-4EF1-EEDF-AD2A81563AD7}"/>
                </a:ext>
              </a:extLst>
            </p:cNvPr>
            <p:cNvSpPr/>
            <p:nvPr/>
          </p:nvSpPr>
          <p:spPr>
            <a:xfrm flipV="1">
              <a:off x="67332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5" name="Oval 2144">
              <a:extLst>
                <a:ext uri="{FF2B5EF4-FFF2-40B4-BE49-F238E27FC236}">
                  <a16:creationId xmlns:a16="http://schemas.microsoft.com/office/drawing/2014/main" id="{C41C24E0-3BCC-62BB-77C1-FACB8DE3A93D}"/>
                </a:ext>
              </a:extLst>
            </p:cNvPr>
            <p:cNvSpPr/>
            <p:nvPr/>
          </p:nvSpPr>
          <p:spPr>
            <a:xfrm flipV="1">
              <a:off x="673322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6" name="Oval 2145">
              <a:extLst>
                <a:ext uri="{FF2B5EF4-FFF2-40B4-BE49-F238E27FC236}">
                  <a16:creationId xmlns:a16="http://schemas.microsoft.com/office/drawing/2014/main" id="{01BDE7D8-F904-0A25-C7E4-97EAC913FCCC}"/>
                </a:ext>
              </a:extLst>
            </p:cNvPr>
            <p:cNvSpPr/>
            <p:nvPr/>
          </p:nvSpPr>
          <p:spPr>
            <a:xfrm flipV="1">
              <a:off x="673322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7" name="Oval 2146">
              <a:extLst>
                <a:ext uri="{FF2B5EF4-FFF2-40B4-BE49-F238E27FC236}">
                  <a16:creationId xmlns:a16="http://schemas.microsoft.com/office/drawing/2014/main" id="{D220CE06-CC13-8818-ECD6-A55EB043C8EE}"/>
                </a:ext>
              </a:extLst>
            </p:cNvPr>
            <p:cNvSpPr/>
            <p:nvPr/>
          </p:nvSpPr>
          <p:spPr>
            <a:xfrm flipV="1">
              <a:off x="67332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8" name="Oval 2147">
              <a:extLst>
                <a:ext uri="{FF2B5EF4-FFF2-40B4-BE49-F238E27FC236}">
                  <a16:creationId xmlns:a16="http://schemas.microsoft.com/office/drawing/2014/main" id="{B4E06826-16CE-B49C-9CE5-AB179F510F4F}"/>
                </a:ext>
              </a:extLst>
            </p:cNvPr>
            <p:cNvSpPr/>
            <p:nvPr/>
          </p:nvSpPr>
          <p:spPr>
            <a:xfrm flipV="1">
              <a:off x="673322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9" name="Oval 2148">
              <a:extLst>
                <a:ext uri="{FF2B5EF4-FFF2-40B4-BE49-F238E27FC236}">
                  <a16:creationId xmlns:a16="http://schemas.microsoft.com/office/drawing/2014/main" id="{16904D76-DE97-64B2-3865-B770B5107D27}"/>
                </a:ext>
              </a:extLst>
            </p:cNvPr>
            <p:cNvSpPr/>
            <p:nvPr/>
          </p:nvSpPr>
          <p:spPr>
            <a:xfrm flipV="1">
              <a:off x="658848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0" name="Oval 2149">
              <a:extLst>
                <a:ext uri="{FF2B5EF4-FFF2-40B4-BE49-F238E27FC236}">
                  <a16:creationId xmlns:a16="http://schemas.microsoft.com/office/drawing/2014/main" id="{F705923E-0734-DA93-4454-6931E9CEAC3F}"/>
                </a:ext>
              </a:extLst>
            </p:cNvPr>
            <p:cNvSpPr/>
            <p:nvPr/>
          </p:nvSpPr>
          <p:spPr>
            <a:xfrm flipV="1">
              <a:off x="65884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1" name="Oval 2150">
              <a:extLst>
                <a:ext uri="{FF2B5EF4-FFF2-40B4-BE49-F238E27FC236}">
                  <a16:creationId xmlns:a16="http://schemas.microsoft.com/office/drawing/2014/main" id="{059040C6-8C6C-8414-EC37-7E8E4AD6B7EC}"/>
                </a:ext>
              </a:extLst>
            </p:cNvPr>
            <p:cNvSpPr/>
            <p:nvPr/>
          </p:nvSpPr>
          <p:spPr>
            <a:xfrm flipV="1">
              <a:off x="65884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2" name="Oval 2151">
              <a:extLst>
                <a:ext uri="{FF2B5EF4-FFF2-40B4-BE49-F238E27FC236}">
                  <a16:creationId xmlns:a16="http://schemas.microsoft.com/office/drawing/2014/main" id="{EA5B2072-9DB1-F230-35A9-75A0A611B672}"/>
                </a:ext>
              </a:extLst>
            </p:cNvPr>
            <p:cNvSpPr/>
            <p:nvPr/>
          </p:nvSpPr>
          <p:spPr>
            <a:xfrm flipV="1">
              <a:off x="658848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3" name="Oval 2152">
              <a:extLst>
                <a:ext uri="{FF2B5EF4-FFF2-40B4-BE49-F238E27FC236}">
                  <a16:creationId xmlns:a16="http://schemas.microsoft.com/office/drawing/2014/main" id="{84E24B11-90E7-5C92-4F47-5B4FCAD85B3C}"/>
                </a:ext>
              </a:extLst>
            </p:cNvPr>
            <p:cNvSpPr/>
            <p:nvPr/>
          </p:nvSpPr>
          <p:spPr>
            <a:xfrm flipV="1">
              <a:off x="65884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4" name="Oval 2153">
              <a:extLst>
                <a:ext uri="{FF2B5EF4-FFF2-40B4-BE49-F238E27FC236}">
                  <a16:creationId xmlns:a16="http://schemas.microsoft.com/office/drawing/2014/main" id="{47B20B26-8C16-A6EA-AF09-2B7514BF2AE8}"/>
                </a:ext>
              </a:extLst>
            </p:cNvPr>
            <p:cNvSpPr/>
            <p:nvPr/>
          </p:nvSpPr>
          <p:spPr>
            <a:xfrm flipV="1">
              <a:off x="658848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5" name="Oval 2154">
              <a:extLst>
                <a:ext uri="{FF2B5EF4-FFF2-40B4-BE49-F238E27FC236}">
                  <a16:creationId xmlns:a16="http://schemas.microsoft.com/office/drawing/2014/main" id="{47ADDB3F-1E13-138B-C5C8-A6B8233DDF16}"/>
                </a:ext>
              </a:extLst>
            </p:cNvPr>
            <p:cNvSpPr/>
            <p:nvPr/>
          </p:nvSpPr>
          <p:spPr>
            <a:xfrm flipV="1">
              <a:off x="644374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6" name="Oval 2155">
              <a:extLst>
                <a:ext uri="{FF2B5EF4-FFF2-40B4-BE49-F238E27FC236}">
                  <a16:creationId xmlns:a16="http://schemas.microsoft.com/office/drawing/2014/main" id="{EB5C8EEC-5F5B-B832-F0E6-405E92DAC25F}"/>
                </a:ext>
              </a:extLst>
            </p:cNvPr>
            <p:cNvSpPr/>
            <p:nvPr/>
          </p:nvSpPr>
          <p:spPr>
            <a:xfrm flipV="1">
              <a:off x="64437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7" name="Oval 2156">
              <a:extLst>
                <a:ext uri="{FF2B5EF4-FFF2-40B4-BE49-F238E27FC236}">
                  <a16:creationId xmlns:a16="http://schemas.microsoft.com/office/drawing/2014/main" id="{2F8B1B91-4A55-37F7-E365-D957C9565132}"/>
                </a:ext>
              </a:extLst>
            </p:cNvPr>
            <p:cNvSpPr/>
            <p:nvPr/>
          </p:nvSpPr>
          <p:spPr>
            <a:xfrm flipV="1">
              <a:off x="644374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8" name="Oval 2157">
              <a:extLst>
                <a:ext uri="{FF2B5EF4-FFF2-40B4-BE49-F238E27FC236}">
                  <a16:creationId xmlns:a16="http://schemas.microsoft.com/office/drawing/2014/main" id="{3908A8AA-50F3-83C9-9CFE-9AC32AC73BD5}"/>
                </a:ext>
              </a:extLst>
            </p:cNvPr>
            <p:cNvSpPr/>
            <p:nvPr/>
          </p:nvSpPr>
          <p:spPr>
            <a:xfrm flipV="1">
              <a:off x="644374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9" name="Oval 2158">
              <a:extLst>
                <a:ext uri="{FF2B5EF4-FFF2-40B4-BE49-F238E27FC236}">
                  <a16:creationId xmlns:a16="http://schemas.microsoft.com/office/drawing/2014/main" id="{58C9CD25-3B4C-28CE-AA8E-A4C385A27CEA}"/>
                </a:ext>
              </a:extLst>
            </p:cNvPr>
            <p:cNvSpPr/>
            <p:nvPr/>
          </p:nvSpPr>
          <p:spPr>
            <a:xfrm flipV="1">
              <a:off x="644374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0" name="Oval 2159">
              <a:extLst>
                <a:ext uri="{FF2B5EF4-FFF2-40B4-BE49-F238E27FC236}">
                  <a16:creationId xmlns:a16="http://schemas.microsoft.com/office/drawing/2014/main" id="{D390AD17-A44D-6BAF-1FC8-9A83BC1699BD}"/>
                </a:ext>
              </a:extLst>
            </p:cNvPr>
            <p:cNvSpPr/>
            <p:nvPr/>
          </p:nvSpPr>
          <p:spPr>
            <a:xfrm flipV="1">
              <a:off x="64437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1" name="Oval 2160">
              <a:extLst>
                <a:ext uri="{FF2B5EF4-FFF2-40B4-BE49-F238E27FC236}">
                  <a16:creationId xmlns:a16="http://schemas.microsoft.com/office/drawing/2014/main" id="{69DE623F-42F8-8F68-E13C-71CFF46C53CE}"/>
                </a:ext>
              </a:extLst>
            </p:cNvPr>
            <p:cNvSpPr/>
            <p:nvPr/>
          </p:nvSpPr>
          <p:spPr>
            <a:xfrm flipV="1">
              <a:off x="629900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2" name="Oval 2161">
              <a:extLst>
                <a:ext uri="{FF2B5EF4-FFF2-40B4-BE49-F238E27FC236}">
                  <a16:creationId xmlns:a16="http://schemas.microsoft.com/office/drawing/2014/main" id="{71CD1198-ED8A-F2FA-753E-EBEA15000AA1}"/>
                </a:ext>
              </a:extLst>
            </p:cNvPr>
            <p:cNvSpPr/>
            <p:nvPr/>
          </p:nvSpPr>
          <p:spPr>
            <a:xfrm flipV="1">
              <a:off x="62990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3" name="Oval 2162">
              <a:extLst>
                <a:ext uri="{FF2B5EF4-FFF2-40B4-BE49-F238E27FC236}">
                  <a16:creationId xmlns:a16="http://schemas.microsoft.com/office/drawing/2014/main" id="{CA1C2C74-40DB-9D7B-FCD8-8A7E0BB5C842}"/>
                </a:ext>
              </a:extLst>
            </p:cNvPr>
            <p:cNvSpPr/>
            <p:nvPr/>
          </p:nvSpPr>
          <p:spPr>
            <a:xfrm flipV="1">
              <a:off x="629900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4" name="Oval 2163">
              <a:extLst>
                <a:ext uri="{FF2B5EF4-FFF2-40B4-BE49-F238E27FC236}">
                  <a16:creationId xmlns:a16="http://schemas.microsoft.com/office/drawing/2014/main" id="{2582257C-9A98-1E57-A9E3-C14C3773C905}"/>
                </a:ext>
              </a:extLst>
            </p:cNvPr>
            <p:cNvSpPr/>
            <p:nvPr/>
          </p:nvSpPr>
          <p:spPr>
            <a:xfrm flipV="1">
              <a:off x="629900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5" name="Oval 2164">
              <a:extLst>
                <a:ext uri="{FF2B5EF4-FFF2-40B4-BE49-F238E27FC236}">
                  <a16:creationId xmlns:a16="http://schemas.microsoft.com/office/drawing/2014/main" id="{77606F1A-5C18-DB4E-5004-6E9DB21E2D5A}"/>
                </a:ext>
              </a:extLst>
            </p:cNvPr>
            <p:cNvSpPr/>
            <p:nvPr/>
          </p:nvSpPr>
          <p:spPr>
            <a:xfrm flipV="1">
              <a:off x="629900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6" name="Oval 2165">
              <a:extLst>
                <a:ext uri="{FF2B5EF4-FFF2-40B4-BE49-F238E27FC236}">
                  <a16:creationId xmlns:a16="http://schemas.microsoft.com/office/drawing/2014/main" id="{28397C89-9CC2-76A4-CB26-9AF93F274F88}"/>
                </a:ext>
              </a:extLst>
            </p:cNvPr>
            <p:cNvSpPr/>
            <p:nvPr/>
          </p:nvSpPr>
          <p:spPr>
            <a:xfrm flipV="1">
              <a:off x="62990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7" name="Oval 2166">
              <a:extLst>
                <a:ext uri="{FF2B5EF4-FFF2-40B4-BE49-F238E27FC236}">
                  <a16:creationId xmlns:a16="http://schemas.microsoft.com/office/drawing/2014/main" id="{0316E2F3-780F-F502-1204-DBFBDBCAF3E4}"/>
                </a:ext>
              </a:extLst>
            </p:cNvPr>
            <p:cNvSpPr/>
            <p:nvPr/>
          </p:nvSpPr>
          <p:spPr>
            <a:xfrm flipV="1">
              <a:off x="615426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8" name="Oval 2167">
              <a:extLst>
                <a:ext uri="{FF2B5EF4-FFF2-40B4-BE49-F238E27FC236}">
                  <a16:creationId xmlns:a16="http://schemas.microsoft.com/office/drawing/2014/main" id="{22419A22-9894-DA83-8F89-2FA74E5DC2CE}"/>
                </a:ext>
              </a:extLst>
            </p:cNvPr>
            <p:cNvSpPr/>
            <p:nvPr/>
          </p:nvSpPr>
          <p:spPr>
            <a:xfrm flipV="1">
              <a:off x="615426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9" name="Oval 2168">
              <a:extLst>
                <a:ext uri="{FF2B5EF4-FFF2-40B4-BE49-F238E27FC236}">
                  <a16:creationId xmlns:a16="http://schemas.microsoft.com/office/drawing/2014/main" id="{881C9370-8709-3800-8775-D5C2852FA8F2}"/>
                </a:ext>
              </a:extLst>
            </p:cNvPr>
            <p:cNvSpPr/>
            <p:nvPr/>
          </p:nvSpPr>
          <p:spPr>
            <a:xfrm flipV="1">
              <a:off x="615426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0" name="Oval 2169">
              <a:extLst>
                <a:ext uri="{FF2B5EF4-FFF2-40B4-BE49-F238E27FC236}">
                  <a16:creationId xmlns:a16="http://schemas.microsoft.com/office/drawing/2014/main" id="{F9D27C0B-CFA0-E3E7-A72A-6DC149FB476C}"/>
                </a:ext>
              </a:extLst>
            </p:cNvPr>
            <p:cNvSpPr/>
            <p:nvPr/>
          </p:nvSpPr>
          <p:spPr>
            <a:xfrm flipV="1">
              <a:off x="61542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1" name="Oval 2170">
              <a:extLst>
                <a:ext uri="{FF2B5EF4-FFF2-40B4-BE49-F238E27FC236}">
                  <a16:creationId xmlns:a16="http://schemas.microsoft.com/office/drawing/2014/main" id="{B6C5FC87-86D0-E85A-8920-A2E7238F4A60}"/>
                </a:ext>
              </a:extLst>
            </p:cNvPr>
            <p:cNvSpPr/>
            <p:nvPr/>
          </p:nvSpPr>
          <p:spPr>
            <a:xfrm flipV="1">
              <a:off x="60095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2" name="Oval 2171">
              <a:extLst>
                <a:ext uri="{FF2B5EF4-FFF2-40B4-BE49-F238E27FC236}">
                  <a16:creationId xmlns:a16="http://schemas.microsoft.com/office/drawing/2014/main" id="{59DE80F3-8109-B9CB-803E-9C6B4A48B4DF}"/>
                </a:ext>
              </a:extLst>
            </p:cNvPr>
            <p:cNvSpPr/>
            <p:nvPr/>
          </p:nvSpPr>
          <p:spPr>
            <a:xfrm flipV="1">
              <a:off x="600952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3" name="Oval 2172">
              <a:extLst>
                <a:ext uri="{FF2B5EF4-FFF2-40B4-BE49-F238E27FC236}">
                  <a16:creationId xmlns:a16="http://schemas.microsoft.com/office/drawing/2014/main" id="{7F23D105-DAA4-D6ED-9F74-A1D397983AEB}"/>
                </a:ext>
              </a:extLst>
            </p:cNvPr>
            <p:cNvSpPr/>
            <p:nvPr/>
          </p:nvSpPr>
          <p:spPr>
            <a:xfrm flipV="1">
              <a:off x="60095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4" name="Oval 2173">
              <a:extLst>
                <a:ext uri="{FF2B5EF4-FFF2-40B4-BE49-F238E27FC236}">
                  <a16:creationId xmlns:a16="http://schemas.microsoft.com/office/drawing/2014/main" id="{2D476F2F-D6C2-D664-EBF0-E90CC0AD77B1}"/>
                </a:ext>
              </a:extLst>
            </p:cNvPr>
            <p:cNvSpPr/>
            <p:nvPr/>
          </p:nvSpPr>
          <p:spPr>
            <a:xfrm flipV="1">
              <a:off x="60095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5" name="Oval 2174">
              <a:extLst>
                <a:ext uri="{FF2B5EF4-FFF2-40B4-BE49-F238E27FC236}">
                  <a16:creationId xmlns:a16="http://schemas.microsoft.com/office/drawing/2014/main" id="{973A6D68-C994-476D-0E1F-1A5154F4FB60}"/>
                </a:ext>
              </a:extLst>
            </p:cNvPr>
            <p:cNvSpPr/>
            <p:nvPr/>
          </p:nvSpPr>
          <p:spPr>
            <a:xfrm flipV="1">
              <a:off x="58647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6" name="Oval 2175">
              <a:extLst>
                <a:ext uri="{FF2B5EF4-FFF2-40B4-BE49-F238E27FC236}">
                  <a16:creationId xmlns:a16="http://schemas.microsoft.com/office/drawing/2014/main" id="{25E326F6-6BCF-304F-632C-B6C8BDF1819D}"/>
                </a:ext>
              </a:extLst>
            </p:cNvPr>
            <p:cNvSpPr/>
            <p:nvPr/>
          </p:nvSpPr>
          <p:spPr>
            <a:xfrm flipV="1">
              <a:off x="58647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7" name="Oval 2176">
              <a:extLst>
                <a:ext uri="{FF2B5EF4-FFF2-40B4-BE49-F238E27FC236}">
                  <a16:creationId xmlns:a16="http://schemas.microsoft.com/office/drawing/2014/main" id="{871B35EE-952D-86C4-AF7F-E6DBAFAF1BF5}"/>
                </a:ext>
              </a:extLst>
            </p:cNvPr>
            <p:cNvSpPr/>
            <p:nvPr/>
          </p:nvSpPr>
          <p:spPr>
            <a:xfrm flipV="1">
              <a:off x="5864785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8" name="Oval 2177">
              <a:extLst>
                <a:ext uri="{FF2B5EF4-FFF2-40B4-BE49-F238E27FC236}">
                  <a16:creationId xmlns:a16="http://schemas.microsoft.com/office/drawing/2014/main" id="{10D668BC-4218-7833-D79C-FD64FD82DD7D}"/>
                </a:ext>
              </a:extLst>
            </p:cNvPr>
            <p:cNvSpPr/>
            <p:nvPr/>
          </p:nvSpPr>
          <p:spPr>
            <a:xfrm flipV="1">
              <a:off x="586478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9" name="Oval 2178">
              <a:extLst>
                <a:ext uri="{FF2B5EF4-FFF2-40B4-BE49-F238E27FC236}">
                  <a16:creationId xmlns:a16="http://schemas.microsoft.com/office/drawing/2014/main" id="{3FA6F044-47CF-942F-9BB6-ECB0A32806F1}"/>
                </a:ext>
              </a:extLst>
            </p:cNvPr>
            <p:cNvSpPr/>
            <p:nvPr/>
          </p:nvSpPr>
          <p:spPr>
            <a:xfrm flipV="1">
              <a:off x="57200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0" name="Oval 2179">
              <a:extLst>
                <a:ext uri="{FF2B5EF4-FFF2-40B4-BE49-F238E27FC236}">
                  <a16:creationId xmlns:a16="http://schemas.microsoft.com/office/drawing/2014/main" id="{39004CBE-0FC0-1968-EAAF-A3504340D0B7}"/>
                </a:ext>
              </a:extLst>
            </p:cNvPr>
            <p:cNvSpPr/>
            <p:nvPr/>
          </p:nvSpPr>
          <p:spPr>
            <a:xfrm flipV="1">
              <a:off x="55753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1" name="Oval 2180">
              <a:extLst>
                <a:ext uri="{FF2B5EF4-FFF2-40B4-BE49-F238E27FC236}">
                  <a16:creationId xmlns:a16="http://schemas.microsoft.com/office/drawing/2014/main" id="{9D9FB5E6-DCD5-AC9B-A3AD-42B056366CF2}"/>
                </a:ext>
              </a:extLst>
            </p:cNvPr>
            <p:cNvSpPr/>
            <p:nvPr/>
          </p:nvSpPr>
          <p:spPr>
            <a:xfrm flipV="1">
              <a:off x="54305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2" name="Oval 2181">
              <a:extLst>
                <a:ext uri="{FF2B5EF4-FFF2-40B4-BE49-F238E27FC236}">
                  <a16:creationId xmlns:a16="http://schemas.microsoft.com/office/drawing/2014/main" id="{A6E227B6-4AD4-2471-D143-B450D970D6DD}"/>
                </a:ext>
              </a:extLst>
            </p:cNvPr>
            <p:cNvSpPr/>
            <p:nvPr/>
          </p:nvSpPr>
          <p:spPr>
            <a:xfrm flipV="1">
              <a:off x="52858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3" name="Oval 2182">
              <a:extLst>
                <a:ext uri="{FF2B5EF4-FFF2-40B4-BE49-F238E27FC236}">
                  <a16:creationId xmlns:a16="http://schemas.microsoft.com/office/drawing/2014/main" id="{61947626-26AE-05C2-5A7D-7C55868E27DD}"/>
                </a:ext>
              </a:extLst>
            </p:cNvPr>
            <p:cNvSpPr/>
            <p:nvPr/>
          </p:nvSpPr>
          <p:spPr>
            <a:xfrm flipV="1">
              <a:off x="51410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4" name="Oval 2183">
              <a:extLst>
                <a:ext uri="{FF2B5EF4-FFF2-40B4-BE49-F238E27FC236}">
                  <a16:creationId xmlns:a16="http://schemas.microsoft.com/office/drawing/2014/main" id="{D393A0D8-C6D2-0B6F-5297-ACBFBBF88F3E}"/>
                </a:ext>
              </a:extLst>
            </p:cNvPr>
            <p:cNvSpPr/>
            <p:nvPr/>
          </p:nvSpPr>
          <p:spPr>
            <a:xfrm flipV="1">
              <a:off x="51410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5" name="Oval 2184">
              <a:extLst>
                <a:ext uri="{FF2B5EF4-FFF2-40B4-BE49-F238E27FC236}">
                  <a16:creationId xmlns:a16="http://schemas.microsoft.com/office/drawing/2014/main" id="{B12C9F9F-96EB-FA0E-903D-C24D4D26342C}"/>
                </a:ext>
              </a:extLst>
            </p:cNvPr>
            <p:cNvSpPr/>
            <p:nvPr/>
          </p:nvSpPr>
          <p:spPr>
            <a:xfrm flipV="1">
              <a:off x="7601656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6" name="Oval 2185">
              <a:extLst>
                <a:ext uri="{FF2B5EF4-FFF2-40B4-BE49-F238E27FC236}">
                  <a16:creationId xmlns:a16="http://schemas.microsoft.com/office/drawing/2014/main" id="{17A3E3DD-A99F-853B-D73F-55AF8E8C59C1}"/>
                </a:ext>
              </a:extLst>
            </p:cNvPr>
            <p:cNvSpPr/>
            <p:nvPr/>
          </p:nvSpPr>
          <p:spPr>
            <a:xfrm flipV="1">
              <a:off x="7601656" y="46209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7" name="Oval 2186">
              <a:extLst>
                <a:ext uri="{FF2B5EF4-FFF2-40B4-BE49-F238E27FC236}">
                  <a16:creationId xmlns:a16="http://schemas.microsoft.com/office/drawing/2014/main" id="{35CA58D2-4BFE-E08B-AA39-0C5427A5F2A9}"/>
                </a:ext>
              </a:extLst>
            </p:cNvPr>
            <p:cNvSpPr/>
            <p:nvPr/>
          </p:nvSpPr>
          <p:spPr>
            <a:xfrm flipV="1">
              <a:off x="7601656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8" name="Oval 2187">
              <a:extLst>
                <a:ext uri="{FF2B5EF4-FFF2-40B4-BE49-F238E27FC236}">
                  <a16:creationId xmlns:a16="http://schemas.microsoft.com/office/drawing/2014/main" id="{8DD4FA0B-719B-52D6-195B-296AD0521FE7}"/>
                </a:ext>
              </a:extLst>
            </p:cNvPr>
            <p:cNvSpPr/>
            <p:nvPr/>
          </p:nvSpPr>
          <p:spPr>
            <a:xfrm flipV="1">
              <a:off x="6148576" y="258092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9" name="Oval 2188">
              <a:extLst>
                <a:ext uri="{FF2B5EF4-FFF2-40B4-BE49-F238E27FC236}">
                  <a16:creationId xmlns:a16="http://schemas.microsoft.com/office/drawing/2014/main" id="{093FA01B-F1EA-9F40-DBFE-81F22A76378C}"/>
                </a:ext>
              </a:extLst>
            </p:cNvPr>
            <p:cNvSpPr/>
            <p:nvPr/>
          </p:nvSpPr>
          <p:spPr>
            <a:xfrm flipV="1">
              <a:off x="6733225" y="35992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0" name="Oval 2189">
              <a:extLst>
                <a:ext uri="{FF2B5EF4-FFF2-40B4-BE49-F238E27FC236}">
                  <a16:creationId xmlns:a16="http://schemas.microsoft.com/office/drawing/2014/main" id="{6569E2E8-4D1B-1BCE-CFC7-A24E43368D0D}"/>
                </a:ext>
              </a:extLst>
            </p:cNvPr>
            <p:cNvSpPr/>
            <p:nvPr/>
          </p:nvSpPr>
          <p:spPr>
            <a:xfrm flipV="1">
              <a:off x="6733225" y="374474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1" name="Oval 2190">
              <a:extLst>
                <a:ext uri="{FF2B5EF4-FFF2-40B4-BE49-F238E27FC236}">
                  <a16:creationId xmlns:a16="http://schemas.microsoft.com/office/drawing/2014/main" id="{FF240F92-F8CD-338B-6F26-A43D03EBB64A}"/>
                </a:ext>
              </a:extLst>
            </p:cNvPr>
            <p:cNvSpPr/>
            <p:nvPr/>
          </p:nvSpPr>
          <p:spPr>
            <a:xfrm flipV="1">
              <a:off x="7601656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2" name="Oval 2191">
              <a:extLst>
                <a:ext uri="{FF2B5EF4-FFF2-40B4-BE49-F238E27FC236}">
                  <a16:creationId xmlns:a16="http://schemas.microsoft.com/office/drawing/2014/main" id="{1254C50E-0581-9EE3-4C0D-8E71B33D2C10}"/>
                </a:ext>
              </a:extLst>
            </p:cNvPr>
            <p:cNvSpPr/>
            <p:nvPr/>
          </p:nvSpPr>
          <p:spPr>
            <a:xfrm flipV="1">
              <a:off x="7601656" y="44754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3" name="Oval 2192">
              <a:extLst>
                <a:ext uri="{FF2B5EF4-FFF2-40B4-BE49-F238E27FC236}">
                  <a16:creationId xmlns:a16="http://schemas.microsoft.com/office/drawing/2014/main" id="{0632F486-07FC-4F4B-9CAE-D9F80BBC2C80}"/>
                </a:ext>
              </a:extLst>
            </p:cNvPr>
            <p:cNvSpPr/>
            <p:nvPr/>
          </p:nvSpPr>
          <p:spPr>
            <a:xfrm flipV="1">
              <a:off x="7161756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4" name="Oval 2193">
              <a:extLst>
                <a:ext uri="{FF2B5EF4-FFF2-40B4-BE49-F238E27FC236}">
                  <a16:creationId xmlns:a16="http://schemas.microsoft.com/office/drawing/2014/main" id="{A45FA531-E1E7-1183-C189-986C6F1B815B}"/>
                </a:ext>
              </a:extLst>
            </p:cNvPr>
            <p:cNvSpPr/>
            <p:nvPr/>
          </p:nvSpPr>
          <p:spPr>
            <a:xfrm flipV="1">
              <a:off x="7601656" y="49085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5" name="Oval 2194">
              <a:extLst>
                <a:ext uri="{FF2B5EF4-FFF2-40B4-BE49-F238E27FC236}">
                  <a16:creationId xmlns:a16="http://schemas.microsoft.com/office/drawing/2014/main" id="{9020EFBC-30C3-EC40-AADB-396975A57D31}"/>
                </a:ext>
              </a:extLst>
            </p:cNvPr>
            <p:cNvSpPr/>
            <p:nvPr/>
          </p:nvSpPr>
          <p:spPr>
            <a:xfrm flipV="1">
              <a:off x="658469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6" name="Oval 2195">
              <a:extLst>
                <a:ext uri="{FF2B5EF4-FFF2-40B4-BE49-F238E27FC236}">
                  <a16:creationId xmlns:a16="http://schemas.microsoft.com/office/drawing/2014/main" id="{124FDAA2-32C6-2D5C-E278-AD127CCEBBD4}"/>
                </a:ext>
              </a:extLst>
            </p:cNvPr>
            <p:cNvSpPr/>
            <p:nvPr/>
          </p:nvSpPr>
          <p:spPr>
            <a:xfrm flipV="1">
              <a:off x="643995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7" name="Oval 2196">
              <a:extLst>
                <a:ext uri="{FF2B5EF4-FFF2-40B4-BE49-F238E27FC236}">
                  <a16:creationId xmlns:a16="http://schemas.microsoft.com/office/drawing/2014/main" id="{C901C3C4-CA8F-7F07-7720-948DCA0C9EFB}"/>
                </a:ext>
              </a:extLst>
            </p:cNvPr>
            <p:cNvSpPr/>
            <p:nvPr/>
          </p:nvSpPr>
          <p:spPr>
            <a:xfrm flipV="1">
              <a:off x="7168393" y="28801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8" name="Oval 2197">
              <a:extLst>
                <a:ext uri="{FF2B5EF4-FFF2-40B4-BE49-F238E27FC236}">
                  <a16:creationId xmlns:a16="http://schemas.microsoft.com/office/drawing/2014/main" id="{F9CBB8F6-54F9-1EF2-01EB-510B709AC5AA}"/>
                </a:ext>
              </a:extLst>
            </p:cNvPr>
            <p:cNvSpPr/>
            <p:nvPr/>
          </p:nvSpPr>
          <p:spPr>
            <a:xfrm flipV="1">
              <a:off x="615805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9" name="Oval 2198">
              <a:extLst>
                <a:ext uri="{FF2B5EF4-FFF2-40B4-BE49-F238E27FC236}">
                  <a16:creationId xmlns:a16="http://schemas.microsoft.com/office/drawing/2014/main" id="{7D7D1BE0-838F-4492-4080-FB85091B04A6}"/>
                </a:ext>
              </a:extLst>
            </p:cNvPr>
            <p:cNvSpPr/>
            <p:nvPr/>
          </p:nvSpPr>
          <p:spPr>
            <a:xfrm flipV="1">
              <a:off x="601331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0" name="Oval 2199">
              <a:extLst>
                <a:ext uri="{FF2B5EF4-FFF2-40B4-BE49-F238E27FC236}">
                  <a16:creationId xmlns:a16="http://schemas.microsoft.com/office/drawing/2014/main" id="{2AE99E08-281E-40DE-93E9-7D7245335937}"/>
                </a:ext>
              </a:extLst>
            </p:cNvPr>
            <p:cNvSpPr/>
            <p:nvPr/>
          </p:nvSpPr>
          <p:spPr>
            <a:xfrm flipV="1">
              <a:off x="61523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1" name="Oval 2200">
              <a:extLst>
                <a:ext uri="{FF2B5EF4-FFF2-40B4-BE49-F238E27FC236}">
                  <a16:creationId xmlns:a16="http://schemas.microsoft.com/office/drawing/2014/main" id="{460619C3-20D2-6495-829A-44A5F6DD2BD8}"/>
                </a:ext>
              </a:extLst>
            </p:cNvPr>
            <p:cNvSpPr/>
            <p:nvPr/>
          </p:nvSpPr>
          <p:spPr>
            <a:xfrm flipV="1">
              <a:off x="60076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2" name="Oval 2201">
              <a:extLst>
                <a:ext uri="{FF2B5EF4-FFF2-40B4-BE49-F238E27FC236}">
                  <a16:creationId xmlns:a16="http://schemas.microsoft.com/office/drawing/2014/main" id="{C2D1EE1E-8721-A720-495B-AF2EFAA8A4DB}"/>
                </a:ext>
              </a:extLst>
            </p:cNvPr>
            <p:cNvSpPr/>
            <p:nvPr/>
          </p:nvSpPr>
          <p:spPr>
            <a:xfrm flipV="1">
              <a:off x="586288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3" name="Oval 2202">
              <a:extLst>
                <a:ext uri="{FF2B5EF4-FFF2-40B4-BE49-F238E27FC236}">
                  <a16:creationId xmlns:a16="http://schemas.microsoft.com/office/drawing/2014/main" id="{122A29D5-8FAE-1EF5-918A-3376D8E63617}"/>
                </a:ext>
              </a:extLst>
            </p:cNvPr>
            <p:cNvSpPr/>
            <p:nvPr/>
          </p:nvSpPr>
          <p:spPr>
            <a:xfrm flipV="1">
              <a:off x="571814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4" name="Oval 2203">
              <a:extLst>
                <a:ext uri="{FF2B5EF4-FFF2-40B4-BE49-F238E27FC236}">
                  <a16:creationId xmlns:a16="http://schemas.microsoft.com/office/drawing/2014/main" id="{E5475D71-81ED-1684-CEFC-3F01906711DC}"/>
                </a:ext>
              </a:extLst>
            </p:cNvPr>
            <p:cNvSpPr/>
            <p:nvPr/>
          </p:nvSpPr>
          <p:spPr>
            <a:xfrm flipV="1">
              <a:off x="557340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5" name="Oval 2204">
              <a:extLst>
                <a:ext uri="{FF2B5EF4-FFF2-40B4-BE49-F238E27FC236}">
                  <a16:creationId xmlns:a16="http://schemas.microsoft.com/office/drawing/2014/main" id="{D3052558-9727-048B-F335-9F07BF79EB83}"/>
                </a:ext>
              </a:extLst>
            </p:cNvPr>
            <p:cNvSpPr/>
            <p:nvPr/>
          </p:nvSpPr>
          <p:spPr>
            <a:xfrm flipV="1">
              <a:off x="54286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6" name="Oval 2205">
              <a:extLst>
                <a:ext uri="{FF2B5EF4-FFF2-40B4-BE49-F238E27FC236}">
                  <a16:creationId xmlns:a16="http://schemas.microsoft.com/office/drawing/2014/main" id="{3A892E7E-10C9-F617-EEA5-EA0DE6001BE1}"/>
                </a:ext>
              </a:extLst>
            </p:cNvPr>
            <p:cNvSpPr/>
            <p:nvPr/>
          </p:nvSpPr>
          <p:spPr>
            <a:xfrm flipV="1">
              <a:off x="52839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7" name="Oval 2206">
              <a:extLst>
                <a:ext uri="{FF2B5EF4-FFF2-40B4-BE49-F238E27FC236}">
                  <a16:creationId xmlns:a16="http://schemas.microsoft.com/office/drawing/2014/main" id="{A34592D1-4D7C-0879-7E1C-E277196FA1E6}"/>
                </a:ext>
              </a:extLst>
            </p:cNvPr>
            <p:cNvSpPr/>
            <p:nvPr/>
          </p:nvSpPr>
          <p:spPr>
            <a:xfrm flipV="1">
              <a:off x="4989370" y="258756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8" name="Oval 2207">
              <a:extLst>
                <a:ext uri="{FF2B5EF4-FFF2-40B4-BE49-F238E27FC236}">
                  <a16:creationId xmlns:a16="http://schemas.microsoft.com/office/drawing/2014/main" id="{186953EB-DFD9-6D2C-DF34-343390FA12D3}"/>
                </a:ext>
              </a:extLst>
            </p:cNvPr>
            <p:cNvSpPr/>
            <p:nvPr/>
          </p:nvSpPr>
          <p:spPr>
            <a:xfrm flipV="1">
              <a:off x="4989234" y="2736358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9" name="Oval 2208">
              <a:extLst>
                <a:ext uri="{FF2B5EF4-FFF2-40B4-BE49-F238E27FC236}">
                  <a16:creationId xmlns:a16="http://schemas.microsoft.com/office/drawing/2014/main" id="{08DBB420-54C7-9C64-B578-D6B73AAD3258}"/>
                </a:ext>
              </a:extLst>
            </p:cNvPr>
            <p:cNvSpPr/>
            <p:nvPr/>
          </p:nvSpPr>
          <p:spPr>
            <a:xfrm flipV="1">
              <a:off x="6730682" y="243003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0" name="Oval 2209">
              <a:extLst>
                <a:ext uri="{FF2B5EF4-FFF2-40B4-BE49-F238E27FC236}">
                  <a16:creationId xmlns:a16="http://schemas.microsoft.com/office/drawing/2014/main" id="{F30D0400-B897-CE8C-CA57-0C79F633A757}"/>
                </a:ext>
              </a:extLst>
            </p:cNvPr>
            <p:cNvSpPr/>
            <p:nvPr/>
          </p:nvSpPr>
          <p:spPr>
            <a:xfrm flipV="1">
              <a:off x="688425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1" name="Oval 2210">
              <a:extLst>
                <a:ext uri="{FF2B5EF4-FFF2-40B4-BE49-F238E27FC236}">
                  <a16:creationId xmlns:a16="http://schemas.microsoft.com/office/drawing/2014/main" id="{33F67F48-346A-FE03-2242-CD0D98598432}"/>
                </a:ext>
              </a:extLst>
            </p:cNvPr>
            <p:cNvSpPr/>
            <p:nvPr/>
          </p:nvSpPr>
          <p:spPr>
            <a:xfrm flipV="1">
              <a:off x="673951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2" name="Oval 2211">
              <a:extLst>
                <a:ext uri="{FF2B5EF4-FFF2-40B4-BE49-F238E27FC236}">
                  <a16:creationId xmlns:a16="http://schemas.microsoft.com/office/drawing/2014/main" id="{BAA51108-898B-CE9B-A4BD-915A3C1AB81C}"/>
                </a:ext>
              </a:extLst>
            </p:cNvPr>
            <p:cNvSpPr/>
            <p:nvPr/>
          </p:nvSpPr>
          <p:spPr>
            <a:xfrm flipV="1">
              <a:off x="659477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3" name="Oval 2212">
              <a:extLst>
                <a:ext uri="{FF2B5EF4-FFF2-40B4-BE49-F238E27FC236}">
                  <a16:creationId xmlns:a16="http://schemas.microsoft.com/office/drawing/2014/main" id="{ACD5E22F-CEC9-1350-781D-75599B4F314D}"/>
                </a:ext>
              </a:extLst>
            </p:cNvPr>
            <p:cNvSpPr/>
            <p:nvPr/>
          </p:nvSpPr>
          <p:spPr>
            <a:xfrm flipV="1">
              <a:off x="645003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4" name="Oval 2213">
              <a:extLst>
                <a:ext uri="{FF2B5EF4-FFF2-40B4-BE49-F238E27FC236}">
                  <a16:creationId xmlns:a16="http://schemas.microsoft.com/office/drawing/2014/main" id="{D824634C-285D-8A5E-E345-00645CF1D673}"/>
                </a:ext>
              </a:extLst>
            </p:cNvPr>
            <p:cNvSpPr/>
            <p:nvPr/>
          </p:nvSpPr>
          <p:spPr>
            <a:xfrm flipV="1">
              <a:off x="630529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5" name="Oval 2214">
              <a:extLst>
                <a:ext uri="{FF2B5EF4-FFF2-40B4-BE49-F238E27FC236}">
                  <a16:creationId xmlns:a16="http://schemas.microsoft.com/office/drawing/2014/main" id="{D9C3E5EA-548F-4A6C-78B1-3FE96E033C2A}"/>
                </a:ext>
              </a:extLst>
            </p:cNvPr>
            <p:cNvSpPr/>
            <p:nvPr/>
          </p:nvSpPr>
          <p:spPr>
            <a:xfrm flipV="1">
              <a:off x="6884257" y="2442083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6" name="Oval 2215">
              <a:extLst>
                <a:ext uri="{FF2B5EF4-FFF2-40B4-BE49-F238E27FC236}">
                  <a16:creationId xmlns:a16="http://schemas.microsoft.com/office/drawing/2014/main" id="{D6FF32F3-BD22-93AA-A0A9-6C6A9656CBAE}"/>
                </a:ext>
              </a:extLst>
            </p:cNvPr>
            <p:cNvSpPr/>
            <p:nvPr/>
          </p:nvSpPr>
          <p:spPr>
            <a:xfrm flipV="1">
              <a:off x="7029628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7" name="Oval 2216">
              <a:extLst>
                <a:ext uri="{FF2B5EF4-FFF2-40B4-BE49-F238E27FC236}">
                  <a16:creationId xmlns:a16="http://schemas.microsoft.com/office/drawing/2014/main" id="{12B1D6C2-F431-12C5-E5BA-BC79C882570C}"/>
                </a:ext>
              </a:extLst>
            </p:cNvPr>
            <p:cNvSpPr/>
            <p:nvPr/>
          </p:nvSpPr>
          <p:spPr>
            <a:xfrm flipV="1">
              <a:off x="5866366" y="243567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8" name="Oval 2217">
              <a:extLst>
                <a:ext uri="{FF2B5EF4-FFF2-40B4-BE49-F238E27FC236}">
                  <a16:creationId xmlns:a16="http://schemas.microsoft.com/office/drawing/2014/main" id="{9458AA13-2D02-0514-5E84-EDB0FFBC8EF4}"/>
                </a:ext>
              </a:extLst>
            </p:cNvPr>
            <p:cNvSpPr/>
            <p:nvPr/>
          </p:nvSpPr>
          <p:spPr>
            <a:xfrm flipV="1">
              <a:off x="5722833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9" name="Oval 2218">
              <a:extLst>
                <a:ext uri="{FF2B5EF4-FFF2-40B4-BE49-F238E27FC236}">
                  <a16:creationId xmlns:a16="http://schemas.microsoft.com/office/drawing/2014/main" id="{96A4BE2B-6606-826F-1618-8A8063861645}"/>
                </a:ext>
              </a:extLst>
            </p:cNvPr>
            <p:cNvSpPr/>
            <p:nvPr/>
          </p:nvSpPr>
          <p:spPr>
            <a:xfrm flipV="1">
              <a:off x="5568035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0" name="Oval 2219">
              <a:extLst>
                <a:ext uri="{FF2B5EF4-FFF2-40B4-BE49-F238E27FC236}">
                  <a16:creationId xmlns:a16="http://schemas.microsoft.com/office/drawing/2014/main" id="{2ED4063B-2E56-A10E-656F-4CB0BC087F6F}"/>
                </a:ext>
              </a:extLst>
            </p:cNvPr>
            <p:cNvSpPr/>
            <p:nvPr/>
          </p:nvSpPr>
          <p:spPr>
            <a:xfrm flipV="1">
              <a:off x="6305296" y="3744461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1" name="Oval 2220">
              <a:extLst>
                <a:ext uri="{FF2B5EF4-FFF2-40B4-BE49-F238E27FC236}">
                  <a16:creationId xmlns:a16="http://schemas.microsoft.com/office/drawing/2014/main" id="{6864524D-D940-4CA5-94D5-C955FD5B5FF9}"/>
                </a:ext>
              </a:extLst>
            </p:cNvPr>
            <p:cNvSpPr/>
            <p:nvPr/>
          </p:nvSpPr>
          <p:spPr>
            <a:xfrm flipV="1">
              <a:off x="6180498" y="376389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2" name="Oval 2221">
              <a:extLst>
                <a:ext uri="{FF2B5EF4-FFF2-40B4-BE49-F238E27FC236}">
                  <a16:creationId xmlns:a16="http://schemas.microsoft.com/office/drawing/2014/main" id="{30B41AF8-F68E-D9F2-AD17-5E9722737A26}"/>
                </a:ext>
              </a:extLst>
            </p:cNvPr>
            <p:cNvSpPr/>
            <p:nvPr/>
          </p:nvSpPr>
          <p:spPr>
            <a:xfrm flipV="1">
              <a:off x="6723141" y="389812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3" name="Oval 2222">
              <a:extLst>
                <a:ext uri="{FF2B5EF4-FFF2-40B4-BE49-F238E27FC236}">
                  <a16:creationId xmlns:a16="http://schemas.microsoft.com/office/drawing/2014/main" id="{AE4A9CAC-0704-7474-1671-97F51BCFA8E6}"/>
                </a:ext>
              </a:extLst>
            </p:cNvPr>
            <p:cNvSpPr/>
            <p:nvPr/>
          </p:nvSpPr>
          <p:spPr>
            <a:xfrm flipV="1">
              <a:off x="7303048" y="301404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4" name="Oval 2223">
              <a:extLst>
                <a:ext uri="{FF2B5EF4-FFF2-40B4-BE49-F238E27FC236}">
                  <a16:creationId xmlns:a16="http://schemas.microsoft.com/office/drawing/2014/main" id="{DA6B8E3F-E2C9-D735-EEAF-DF2E2D8F39C1}"/>
                </a:ext>
              </a:extLst>
            </p:cNvPr>
            <p:cNvSpPr/>
            <p:nvPr/>
          </p:nvSpPr>
          <p:spPr>
            <a:xfrm flipV="1">
              <a:off x="7750189" y="4613316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5" name="Oval 2224">
              <a:extLst>
                <a:ext uri="{FF2B5EF4-FFF2-40B4-BE49-F238E27FC236}">
                  <a16:creationId xmlns:a16="http://schemas.microsoft.com/office/drawing/2014/main" id="{85A954FA-65EC-95CD-FE27-5D795025190E}"/>
                </a:ext>
              </a:extLst>
            </p:cNvPr>
            <p:cNvSpPr/>
            <p:nvPr/>
          </p:nvSpPr>
          <p:spPr>
            <a:xfrm flipV="1">
              <a:off x="7741244" y="446839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6" name="Oval 2225">
              <a:extLst>
                <a:ext uri="{FF2B5EF4-FFF2-40B4-BE49-F238E27FC236}">
                  <a16:creationId xmlns:a16="http://schemas.microsoft.com/office/drawing/2014/main" id="{01DFF2D4-554E-233A-D98A-F3B8380E56E4}"/>
                </a:ext>
              </a:extLst>
            </p:cNvPr>
            <p:cNvSpPr/>
            <p:nvPr/>
          </p:nvSpPr>
          <p:spPr>
            <a:xfrm flipV="1">
              <a:off x="7308035" y="521393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27" name="Picture 2226">
            <a:extLst>
              <a:ext uri="{FF2B5EF4-FFF2-40B4-BE49-F238E27FC236}">
                <a16:creationId xmlns:a16="http://schemas.microsoft.com/office/drawing/2014/main" id="{85EB32D5-0EF3-F78E-6443-D0895B40A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50" y="2382602"/>
            <a:ext cx="3205700" cy="3291840"/>
          </a:xfrm>
          <a:prstGeom prst="rect">
            <a:avLst/>
          </a:prstGeom>
        </p:spPr>
      </p:pic>
      <p:sp>
        <p:nvSpPr>
          <p:cNvPr id="2228" name="Oval 2227">
            <a:extLst>
              <a:ext uri="{FF2B5EF4-FFF2-40B4-BE49-F238E27FC236}">
                <a16:creationId xmlns:a16="http://schemas.microsoft.com/office/drawing/2014/main" id="{D57DCB27-B8BE-E6DE-9C56-76F466737433}"/>
              </a:ext>
            </a:extLst>
          </p:cNvPr>
          <p:cNvSpPr/>
          <p:nvPr/>
        </p:nvSpPr>
        <p:spPr>
          <a:xfrm>
            <a:off x="9661480" y="3215642"/>
            <a:ext cx="301685" cy="352425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478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2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"/>
                                        <p:tgtEl>
                                          <p:spTgt spid="1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"/>
                                        <p:tgtEl>
                                          <p:spTgt spid="1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"/>
                                        <p:tgtEl>
                                          <p:spTgt spid="1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"/>
                                        <p:tgtEl>
                                          <p:spTgt spid="1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"/>
                                        <p:tgtEl>
                                          <p:spTgt spid="1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"/>
                                        <p:tgtEl>
                                          <p:spTgt spid="1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"/>
                                        <p:tgtEl>
                                          <p:spTgt spid="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"/>
                                        <p:tgtEl>
                                          <p:spTgt spid="1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"/>
                                        <p:tgtEl>
                                          <p:spTgt spid="1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"/>
                                        <p:tgtEl>
                                          <p:spTgt spid="1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"/>
                                        <p:tgtEl>
                                          <p:spTgt spid="1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"/>
                                        <p:tgtEl>
                                          <p:spTgt spid="1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"/>
                                        <p:tgtEl>
                                          <p:spTgt spid="1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"/>
                                        <p:tgtEl>
                                          <p:spTgt spid="1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"/>
                                        <p:tgtEl>
                                          <p:spTgt spid="1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"/>
                                        <p:tgtEl>
                                          <p:spTgt spid="1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5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"/>
                                        <p:tgtEl>
                                          <p:spTgt spid="1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"/>
                                        <p:tgtEl>
                                          <p:spTgt spid="1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95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"/>
                                        <p:tgtEl>
                                          <p:spTgt spid="1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"/>
                                        <p:tgtEl>
                                          <p:spTgt spid="1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5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"/>
                                        <p:tgtEl>
                                          <p:spTgt spid="1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1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"/>
                                        <p:tgtEl>
                                          <p:spTgt spid="1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15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"/>
                                        <p:tgtEl>
                                          <p:spTgt spid="1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"/>
                                        <p:tgtEl>
                                          <p:spTgt spid="1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"/>
                                        <p:tgtEl>
                                          <p:spTgt spid="1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"/>
                                        <p:tgtEl>
                                          <p:spTgt spid="1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5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"/>
                                        <p:tgtEl>
                                          <p:spTgt spid="1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0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"/>
                                        <p:tgtEl>
                                          <p:spTgt spid="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5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"/>
                                        <p:tgtEl>
                                          <p:spTgt spid="1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300"/>
                            </p:stCondLst>
                            <p:childTnLst>
                              <p:par>
                                <p:cTn id="1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"/>
                                        <p:tgtEl>
                                          <p:spTgt spid="1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35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"/>
                                        <p:tgtEl>
                                          <p:spTgt spid="1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00"/>
                            </p:stCondLst>
                            <p:childTnLst>
                              <p:par>
                                <p:cTn id="1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450"/>
                            </p:stCondLst>
                            <p:childTnLst>
                              <p:par>
                                <p:cTn id="1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"/>
                                        <p:tgtEl>
                                          <p:spTgt spid="1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2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7" grpId="0" animBg="1"/>
      <p:bldP spid="1218" grpId="0" animBg="1"/>
      <p:bldP spid="1219" grpId="0" animBg="1"/>
      <p:bldP spid="1220" grpId="0" animBg="1"/>
      <p:bldP spid="1221" grpId="0" animBg="1"/>
      <p:bldP spid="1222" grpId="0" animBg="1"/>
      <p:bldP spid="1223" grpId="0" animBg="1"/>
      <p:bldP spid="1224" grpId="0" animBg="1"/>
      <p:bldP spid="1225" grpId="0" animBg="1"/>
      <p:bldP spid="1226" grpId="0" animBg="1"/>
      <p:bldP spid="1228" grpId="0" animBg="1"/>
      <p:bldP spid="1229" grpId="0" animBg="1"/>
      <p:bldP spid="1230" grpId="0" animBg="1"/>
      <p:bldP spid="1231" grpId="0" animBg="1"/>
      <p:bldP spid="1232" grpId="0" animBg="1"/>
      <p:bldP spid="1233" grpId="0" animBg="1"/>
      <p:bldP spid="1234" grpId="0" animBg="1"/>
      <p:bldP spid="1235" grpId="0" animBg="1"/>
      <p:bldP spid="1236" grpId="0" animBg="1"/>
      <p:bldP spid="1238" grpId="0" animBg="1"/>
      <p:bldP spid="1239" grpId="0" animBg="1"/>
      <p:bldP spid="1240" grpId="0" animBg="1"/>
      <p:bldP spid="1241" grpId="0" animBg="1"/>
      <p:bldP spid="1242" grpId="0" animBg="1"/>
      <p:bldP spid="1243" grpId="0" animBg="1"/>
      <p:bldP spid="1244" grpId="0" animBg="1"/>
      <p:bldP spid="1245" grpId="0" animBg="1"/>
      <p:bldP spid="1246" grpId="0" animBg="1"/>
      <p:bldP spid="1247" grpId="0" animBg="1"/>
      <p:bldP spid="1248" grpId="0" animBg="1"/>
      <p:bldP spid="1249" grpId="0" animBg="1"/>
      <p:bldP spid="1250" grpId="0" animBg="1"/>
      <p:bldP spid="1251" grpId="0" animBg="1"/>
      <p:bldP spid="1252" grpId="0" animBg="1"/>
      <p:bldP spid="222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935A861B-597E-D3EF-2BEB-6403268315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339" y="1631594"/>
            <a:ext cx="8686562" cy="4450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B80681-D3C3-0A5D-20E4-BBDBD5D2C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Entrainement: technique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3DF7372-A69A-AD76-E5D9-51A75C9CFB3D}"/>
              </a:ext>
            </a:extLst>
          </p:cNvPr>
          <p:cNvSpPr/>
          <p:nvPr/>
        </p:nvSpPr>
        <p:spPr>
          <a:xfrm>
            <a:off x="9512299" y="5000625"/>
            <a:ext cx="269875" cy="330542"/>
          </a:xfrm>
          <a:prstGeom prst="ellipse">
            <a:avLst/>
          </a:prstGeom>
          <a:noFill/>
          <a:ln w="635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A0A522-2F03-47D3-8B93-AC100F721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9100" y="2606227"/>
            <a:ext cx="2396086" cy="266231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9F77F20-C882-A487-1328-6BCA7682A3E7}"/>
              </a:ext>
            </a:extLst>
          </p:cNvPr>
          <p:cNvGrpSpPr/>
          <p:nvPr/>
        </p:nvGrpSpPr>
        <p:grpSpPr>
          <a:xfrm>
            <a:off x="10052901" y="4952429"/>
            <a:ext cx="396875" cy="429764"/>
            <a:chOff x="10106025" y="2352675"/>
            <a:chExt cx="396875" cy="429764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85AC3AD-B311-6446-C3A6-1B5CF8B4AD8D}"/>
                </a:ext>
              </a:extLst>
            </p:cNvPr>
            <p:cNvCxnSpPr/>
            <p:nvPr/>
          </p:nvCxnSpPr>
          <p:spPr>
            <a:xfrm>
              <a:off x="10106025" y="2352675"/>
              <a:ext cx="390525" cy="429764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62A671-8C25-6AFB-1291-0E35A7CBB8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06025" y="2352675"/>
              <a:ext cx="396875" cy="429764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7730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33C04655-4474-0933-F690-5D22230D69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339" y="1631594"/>
            <a:ext cx="8686562" cy="4450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B80681-D3C3-0A5D-20E4-BBDBD5D2C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Entrainement: technique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3DF7372-A69A-AD76-E5D9-51A75C9CFB3D}"/>
              </a:ext>
            </a:extLst>
          </p:cNvPr>
          <p:cNvSpPr/>
          <p:nvPr/>
        </p:nvSpPr>
        <p:spPr>
          <a:xfrm>
            <a:off x="9509125" y="2441575"/>
            <a:ext cx="273050" cy="328507"/>
          </a:xfrm>
          <a:prstGeom prst="ellipse">
            <a:avLst/>
          </a:prstGeom>
          <a:noFill/>
          <a:ln w="635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9F77F20-C882-A487-1328-6BCA7682A3E7}"/>
              </a:ext>
            </a:extLst>
          </p:cNvPr>
          <p:cNvGrpSpPr/>
          <p:nvPr/>
        </p:nvGrpSpPr>
        <p:grpSpPr>
          <a:xfrm>
            <a:off x="10106025" y="2352675"/>
            <a:ext cx="396875" cy="429764"/>
            <a:chOff x="10106025" y="2352675"/>
            <a:chExt cx="396875" cy="429764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A85AC3AD-B311-6446-C3A6-1B5CF8B4AD8D}"/>
                </a:ext>
              </a:extLst>
            </p:cNvPr>
            <p:cNvCxnSpPr/>
            <p:nvPr/>
          </p:nvCxnSpPr>
          <p:spPr>
            <a:xfrm>
              <a:off x="10106025" y="2352675"/>
              <a:ext cx="390525" cy="429764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62A671-8C25-6AFB-1291-0E35A7CBB8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06025" y="2352675"/>
              <a:ext cx="396875" cy="429764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0522E29E-349B-3A4C-44AE-EEE286067E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9100" y="2603500"/>
            <a:ext cx="2395220" cy="266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26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ED5622EA-2E32-103C-4A86-AC41B075E0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339" y="1631594"/>
            <a:ext cx="8686562" cy="44503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AB80681-D3C3-0A5D-20E4-BBDBD5D2C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Entrainement: technique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1DEB5E-ACA4-1957-F6C6-E11191C947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2100" y="2597150"/>
            <a:ext cx="2660650" cy="267017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23DF7372-A69A-AD76-E5D9-51A75C9CFB3D}"/>
              </a:ext>
            </a:extLst>
          </p:cNvPr>
          <p:cNvSpPr/>
          <p:nvPr/>
        </p:nvSpPr>
        <p:spPr>
          <a:xfrm>
            <a:off x="9509125" y="3171825"/>
            <a:ext cx="273050" cy="339725"/>
          </a:xfrm>
          <a:prstGeom prst="ellipse">
            <a:avLst/>
          </a:prstGeom>
          <a:noFill/>
          <a:ln w="635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F19FFC5-CB9B-C721-287E-94E78DB94F9A}"/>
              </a:ext>
            </a:extLst>
          </p:cNvPr>
          <p:cNvGrpSpPr/>
          <p:nvPr/>
        </p:nvGrpSpPr>
        <p:grpSpPr>
          <a:xfrm>
            <a:off x="10039350" y="3114675"/>
            <a:ext cx="457200" cy="314325"/>
            <a:chOff x="10039350" y="3114675"/>
            <a:chExt cx="457200" cy="31432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F6D9815-A006-2580-FE2A-78AF671F8039}"/>
                </a:ext>
              </a:extLst>
            </p:cNvPr>
            <p:cNvCxnSpPr/>
            <p:nvPr/>
          </p:nvCxnSpPr>
          <p:spPr>
            <a:xfrm>
              <a:off x="10039350" y="3219450"/>
              <a:ext cx="152400" cy="209550"/>
            </a:xfrm>
            <a:prstGeom prst="line">
              <a:avLst/>
            </a:prstGeom>
            <a:ln w="762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31DD83-FCDB-27FB-E2BD-BF0B50B3F8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57300" y="3114675"/>
              <a:ext cx="339250" cy="314325"/>
            </a:xfrm>
            <a:prstGeom prst="line">
              <a:avLst/>
            </a:prstGeom>
            <a:ln w="762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7671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4758E3-9567-F846-B0FF-B274B55A4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221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67EFC-8A33-ACA3-1EC3-0BF172F22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</a:t>
            </a:r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AEB265CA-88EB-24B0-93FA-5018FEEF6B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3716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428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67EFC-8A33-ACA3-1EC3-0BF172F22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</a:t>
            </a:r>
          </a:p>
        </p:txBody>
      </p:sp>
      <p:pic>
        <p:nvPicPr>
          <p:cNvPr id="10" name="Picture 9" descr="Shape&#10;&#10;Description automatically generated">
            <a:extLst>
              <a:ext uri="{FF2B5EF4-FFF2-40B4-BE49-F238E27FC236}">
                <a16:creationId xmlns:a16="http://schemas.microsoft.com/office/drawing/2014/main" id="{58729B50-F99F-3867-AC88-C8DCE7A0FC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3716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68567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67EFC-8A33-ACA3-1EC3-0BF172F22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Entrainement</a:t>
            </a:r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78C3DAF4-DC1E-4CE8-95B8-53FC03B46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1371600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7210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67EFC-8A33-ACA3-1EC3-0BF172F22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Evolution de la performance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43FCC4A6-BFA2-F665-5895-14E034A00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578" y="1690688"/>
            <a:ext cx="7636844" cy="5091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1531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278257-E291-9EB7-6F75-74CB4F0E3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fr-FR" dirty="0"/>
              <a:t>Comment fonctionne ChatGPT?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5E560AA-1E54-8C37-9BA1-C29AE7FCC0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>
            <a:normAutofit/>
          </a:bodyPr>
          <a:lstStyle/>
          <a:p>
            <a:r>
              <a:rPr lang="fr-FR" dirty="0"/>
              <a:t>Comment traiter le texte?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6" name="Picture 5" descr="A picture containing symbol, graphics, circle, font&#10;&#10;Description automatically generated">
            <a:extLst>
              <a:ext uri="{FF2B5EF4-FFF2-40B4-BE49-F238E27FC236}">
                <a16:creationId xmlns:a16="http://schemas.microsoft.com/office/drawing/2014/main" id="{1DA870AF-A696-ED87-0077-C3A95D4CC0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5000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B266-6CDD-0ABA-56E1-BEAD8D51F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Une tache simple: Prédire le mot suivant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8DDB3-7C4A-3531-2EAF-BA75FAEB0F6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838450" y="3587771"/>
            <a:ext cx="24003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Je cuisine du…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638E92-B449-F9B1-77C1-52B0A7D13967}"/>
              </a:ext>
            </a:extLst>
          </p:cNvPr>
          <p:cNvSpPr txBox="1"/>
          <p:nvPr/>
        </p:nvSpPr>
        <p:spPr>
          <a:xfrm>
            <a:off x="6096000" y="2277659"/>
            <a:ext cx="186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Téléphone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D92535-1513-2CEF-B134-42F64DE81051}"/>
              </a:ext>
            </a:extLst>
          </p:cNvPr>
          <p:cNvSpPr txBox="1"/>
          <p:nvPr/>
        </p:nvSpPr>
        <p:spPr>
          <a:xfrm>
            <a:off x="6096000" y="2780618"/>
            <a:ext cx="186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Tracteur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E95452-2212-5B55-DD2D-BB2618440ED3}"/>
              </a:ext>
            </a:extLst>
          </p:cNvPr>
          <p:cNvSpPr txBox="1"/>
          <p:nvPr/>
        </p:nvSpPr>
        <p:spPr>
          <a:xfrm>
            <a:off x="6096000" y="3283577"/>
            <a:ext cx="186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Papier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EA88B1-EDAF-271B-6810-7C2EC57FE81D}"/>
              </a:ext>
            </a:extLst>
          </p:cNvPr>
          <p:cNvSpPr txBox="1"/>
          <p:nvPr/>
        </p:nvSpPr>
        <p:spPr>
          <a:xfrm>
            <a:off x="6096000" y="3786536"/>
            <a:ext cx="186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Tramway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C29017-DE69-5E57-D0A7-F3637F836AC7}"/>
              </a:ext>
            </a:extLst>
          </p:cNvPr>
          <p:cNvSpPr txBox="1"/>
          <p:nvPr/>
        </p:nvSpPr>
        <p:spPr>
          <a:xfrm>
            <a:off x="6096000" y="4289495"/>
            <a:ext cx="186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Poisson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F6C6C6-567C-8792-9A4D-1CE4881FA4A2}"/>
              </a:ext>
            </a:extLst>
          </p:cNvPr>
          <p:cNvSpPr txBox="1"/>
          <p:nvPr/>
        </p:nvSpPr>
        <p:spPr>
          <a:xfrm>
            <a:off x="6096000" y="4792455"/>
            <a:ext cx="1866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Nuit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2C54DF8D-D11D-B6F5-6C3E-C5468C6D6541}"/>
              </a:ext>
            </a:extLst>
          </p:cNvPr>
          <p:cNvSpPr/>
          <p:nvPr/>
        </p:nvSpPr>
        <p:spPr>
          <a:xfrm>
            <a:off x="5372100" y="2277659"/>
            <a:ext cx="723900" cy="3038016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E4B9F58-51D6-E762-FC1B-40C3D5795D57}"/>
              </a:ext>
            </a:extLst>
          </p:cNvPr>
          <p:cNvCxnSpPr>
            <a:endCxn id="11" idx="1"/>
          </p:cNvCxnSpPr>
          <p:nvPr/>
        </p:nvCxnSpPr>
        <p:spPr>
          <a:xfrm>
            <a:off x="4943475" y="3786536"/>
            <a:ext cx="1152525" cy="764569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9543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EABBB-E771-74F6-75BA-E0E837C0B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6AAD3-B1F2-DE2B-9B30-1D3079E3A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3600" dirty="0"/>
              <a:t>L’IA va conquérir le monde, les humains sont perdus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3600" dirty="0"/>
              <a:t>L’IA est vraiment “intelligente”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3600" dirty="0"/>
              <a:t>L’IA fais d’énormes progrès ces années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3600" dirty="0"/>
              <a:t>L’IA est un outil efficace sur certaines tâches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3600" dirty="0"/>
              <a:t>L’IA va tous nous mettre au chômage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3600" dirty="0"/>
              <a:t>L’IA va remplacer les humains</a:t>
            </a:r>
          </a:p>
        </p:txBody>
      </p:sp>
    </p:spTree>
    <p:extLst>
      <p:ext uri="{BB962C8B-B14F-4D97-AF65-F5344CB8AC3E}">
        <p14:creationId xmlns:p14="http://schemas.microsoft.com/office/powerpoint/2010/main" val="343508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0741393E-C764-4C6F-8886-35CFF2E48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390890DC-37FF-4B49-BD4C-FE4232F69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52708" cy="6858000"/>
          </a:xfrm>
          <a:custGeom>
            <a:avLst/>
            <a:gdLst>
              <a:gd name="connsiteX0" fmla="*/ 0 w 5552708"/>
              <a:gd name="connsiteY0" fmla="*/ 0 h 6858000"/>
              <a:gd name="connsiteX1" fmla="*/ 5443651 w 5552708"/>
              <a:gd name="connsiteY1" fmla="*/ 0 h 6858000"/>
              <a:gd name="connsiteX2" fmla="*/ 5443781 w 5552708"/>
              <a:gd name="connsiteY2" fmla="*/ 512 h 6858000"/>
              <a:gd name="connsiteX3" fmla="*/ 5444033 w 5552708"/>
              <a:gd name="connsiteY3" fmla="*/ 20501 h 6858000"/>
              <a:gd name="connsiteX4" fmla="*/ 5439390 w 5552708"/>
              <a:gd name="connsiteY4" fmla="*/ 44768 h 6858000"/>
              <a:gd name="connsiteX5" fmla="*/ 5443913 w 5552708"/>
              <a:gd name="connsiteY5" fmla="*/ 104988 h 6858000"/>
              <a:gd name="connsiteX6" fmla="*/ 5458241 w 5552708"/>
              <a:gd name="connsiteY6" fmla="*/ 204162 h 6858000"/>
              <a:gd name="connsiteX7" fmla="*/ 5459763 w 5552708"/>
              <a:gd name="connsiteY7" fmla="*/ 225360 h 6858000"/>
              <a:gd name="connsiteX8" fmla="*/ 5454996 w 5552708"/>
              <a:gd name="connsiteY8" fmla="*/ 243902 h 6858000"/>
              <a:gd name="connsiteX9" fmla="*/ 5448597 w 5552708"/>
              <a:gd name="connsiteY9" fmla="*/ 248483 h 6858000"/>
              <a:gd name="connsiteX10" fmla="*/ 5448458 w 5552708"/>
              <a:gd name="connsiteY10" fmla="*/ 260196 h 6858000"/>
              <a:gd name="connsiteX11" fmla="*/ 5447150 w 5552708"/>
              <a:gd name="connsiteY11" fmla="*/ 263377 h 6858000"/>
              <a:gd name="connsiteX12" fmla="*/ 5459187 w 5552708"/>
              <a:gd name="connsiteY12" fmla="*/ 318691 h 6858000"/>
              <a:gd name="connsiteX13" fmla="*/ 5455708 w 5552708"/>
              <a:gd name="connsiteY13" fmla="*/ 365759 h 6858000"/>
              <a:gd name="connsiteX14" fmla="*/ 5473651 w 5552708"/>
              <a:gd name="connsiteY14" fmla="*/ 492182 h 6858000"/>
              <a:gd name="connsiteX15" fmla="*/ 5481453 w 5552708"/>
              <a:gd name="connsiteY15" fmla="*/ 689666 h 6858000"/>
              <a:gd name="connsiteX16" fmla="*/ 5488233 w 5552708"/>
              <a:gd name="connsiteY16" fmla="*/ 816332 h 6858000"/>
              <a:gd name="connsiteX17" fmla="*/ 5529718 w 5552708"/>
              <a:gd name="connsiteY17" fmla="*/ 891550 h 6858000"/>
              <a:gd name="connsiteX18" fmla="*/ 5536104 w 5552708"/>
              <a:gd name="connsiteY18" fmla="*/ 903318 h 6858000"/>
              <a:gd name="connsiteX19" fmla="*/ 5535257 w 5552708"/>
              <a:gd name="connsiteY19" fmla="*/ 905308 h 6858000"/>
              <a:gd name="connsiteX20" fmla="*/ 5537840 w 5552708"/>
              <a:gd name="connsiteY20" fmla="*/ 920621 h 6858000"/>
              <a:gd name="connsiteX21" fmla="*/ 5541663 w 5552708"/>
              <a:gd name="connsiteY21" fmla="*/ 922876 h 6858000"/>
              <a:gd name="connsiteX22" fmla="*/ 5544456 w 5552708"/>
              <a:gd name="connsiteY22" fmla="*/ 933037 h 6858000"/>
              <a:gd name="connsiteX23" fmla="*/ 5552708 w 5552708"/>
              <a:gd name="connsiteY23" fmla="*/ 952132 h 6858000"/>
              <a:gd name="connsiteX24" fmla="*/ 5551675 w 5552708"/>
              <a:gd name="connsiteY24" fmla="*/ 956570 h 6858000"/>
              <a:gd name="connsiteX25" fmla="*/ 5531341 w 5552708"/>
              <a:gd name="connsiteY25" fmla="*/ 1064863 h 6858000"/>
              <a:gd name="connsiteX26" fmla="*/ 5539998 w 5552708"/>
              <a:gd name="connsiteY26" fmla="*/ 1096340 h 6858000"/>
              <a:gd name="connsiteX27" fmla="*/ 5541075 w 5552708"/>
              <a:gd name="connsiteY27" fmla="*/ 1102915 h 6858000"/>
              <a:gd name="connsiteX28" fmla="*/ 5540822 w 5552708"/>
              <a:gd name="connsiteY28" fmla="*/ 1103143 h 6858000"/>
              <a:gd name="connsiteX29" fmla="*/ 5541413 w 5552708"/>
              <a:gd name="connsiteY29" fmla="*/ 1110274 h 6858000"/>
              <a:gd name="connsiteX30" fmla="*/ 5543038 w 5552708"/>
              <a:gd name="connsiteY30" fmla="*/ 1114901 h 6858000"/>
              <a:gd name="connsiteX31" fmla="*/ 5545128 w 5552708"/>
              <a:gd name="connsiteY31" fmla="*/ 1127652 h 6858000"/>
              <a:gd name="connsiteX32" fmla="*/ 5544028 w 5552708"/>
              <a:gd name="connsiteY32" fmla="*/ 1132698 h 6858000"/>
              <a:gd name="connsiteX33" fmla="*/ 5514811 w 5552708"/>
              <a:gd name="connsiteY33" fmla="*/ 1177140 h 6858000"/>
              <a:gd name="connsiteX34" fmla="*/ 5496402 w 5552708"/>
              <a:gd name="connsiteY34" fmla="*/ 1265293 h 6858000"/>
              <a:gd name="connsiteX35" fmla="*/ 5481620 w 5552708"/>
              <a:gd name="connsiteY35" fmla="*/ 1353039 h 6858000"/>
              <a:gd name="connsiteX36" fmla="*/ 5477938 w 5552708"/>
              <a:gd name="connsiteY36" fmla="*/ 1385038 h 6858000"/>
              <a:gd name="connsiteX37" fmla="*/ 5464009 w 5552708"/>
              <a:gd name="connsiteY37" fmla="*/ 1441067 h 6858000"/>
              <a:gd name="connsiteX38" fmla="*/ 5453063 w 5552708"/>
              <a:gd name="connsiteY38" fmla="*/ 1466104 h 6858000"/>
              <a:gd name="connsiteX39" fmla="*/ 5453368 w 5552708"/>
              <a:gd name="connsiteY39" fmla="*/ 1467310 h 6858000"/>
              <a:gd name="connsiteX40" fmla="*/ 5449849 w 5552708"/>
              <a:gd name="connsiteY40" fmla="*/ 1469198 h 6858000"/>
              <a:gd name="connsiteX41" fmla="*/ 5447717 w 5552708"/>
              <a:gd name="connsiteY41" fmla="*/ 1473816 h 6858000"/>
              <a:gd name="connsiteX42" fmla="*/ 5446906 w 5552708"/>
              <a:gd name="connsiteY42" fmla="*/ 1487106 h 6858000"/>
              <a:gd name="connsiteX43" fmla="*/ 5447429 w 5552708"/>
              <a:gd name="connsiteY43" fmla="*/ 1492218 h 6858000"/>
              <a:gd name="connsiteX44" fmla="*/ 5446434 w 5552708"/>
              <a:gd name="connsiteY44" fmla="*/ 1499455 h 6858000"/>
              <a:gd name="connsiteX45" fmla="*/ 5446146 w 5552708"/>
              <a:gd name="connsiteY45" fmla="*/ 1499600 h 6858000"/>
              <a:gd name="connsiteX46" fmla="*/ 5445728 w 5552708"/>
              <a:gd name="connsiteY46" fmla="*/ 1506449 h 6858000"/>
              <a:gd name="connsiteX47" fmla="*/ 5447013 w 5552708"/>
              <a:gd name="connsiteY47" fmla="*/ 1540420 h 6858000"/>
              <a:gd name="connsiteX48" fmla="*/ 5416036 w 5552708"/>
              <a:gd name="connsiteY48" fmla="*/ 1580834 h 6858000"/>
              <a:gd name="connsiteX49" fmla="*/ 5409252 w 5552708"/>
              <a:gd name="connsiteY49" fmla="*/ 1598373 h 6858000"/>
              <a:gd name="connsiteX50" fmla="*/ 5404223 w 5552708"/>
              <a:gd name="connsiteY50" fmla="*/ 1607549 h 6858000"/>
              <a:gd name="connsiteX51" fmla="*/ 5403003 w 5552708"/>
              <a:gd name="connsiteY51" fmla="*/ 1607994 h 6858000"/>
              <a:gd name="connsiteX52" fmla="*/ 5404366 w 5552708"/>
              <a:gd name="connsiteY52" fmla="*/ 1640580 h 6858000"/>
              <a:gd name="connsiteX53" fmla="*/ 5402429 w 5552708"/>
              <a:gd name="connsiteY53" fmla="*/ 1644617 h 6858000"/>
              <a:gd name="connsiteX54" fmla="*/ 5406027 w 5552708"/>
              <a:gd name="connsiteY54" fmla="*/ 1666228 h 6858000"/>
              <a:gd name="connsiteX55" fmla="*/ 5409538 w 5552708"/>
              <a:gd name="connsiteY55" fmla="*/ 1680703 h 6858000"/>
              <a:gd name="connsiteX56" fmla="*/ 5405582 w 5552708"/>
              <a:gd name="connsiteY56" fmla="*/ 1870222 h 6858000"/>
              <a:gd name="connsiteX57" fmla="*/ 5418948 w 5552708"/>
              <a:gd name="connsiteY57" fmla="*/ 1979530 h 6858000"/>
              <a:gd name="connsiteX58" fmla="*/ 5405060 w 5552708"/>
              <a:gd name="connsiteY58" fmla="*/ 2051964 h 6858000"/>
              <a:gd name="connsiteX59" fmla="*/ 5378701 w 5552708"/>
              <a:gd name="connsiteY59" fmla="*/ 2073120 h 6858000"/>
              <a:gd name="connsiteX60" fmla="*/ 5366006 w 5552708"/>
              <a:gd name="connsiteY60" fmla="*/ 2256053 h 6858000"/>
              <a:gd name="connsiteX61" fmla="*/ 5352501 w 5552708"/>
              <a:gd name="connsiteY61" fmla="*/ 2301374 h 6858000"/>
              <a:gd name="connsiteX62" fmla="*/ 5361572 w 5552708"/>
              <a:gd name="connsiteY62" fmla="*/ 2344135 h 6858000"/>
              <a:gd name="connsiteX63" fmla="*/ 5351776 w 5552708"/>
              <a:gd name="connsiteY63" fmla="*/ 2360013 h 6858000"/>
              <a:gd name="connsiteX64" fmla="*/ 5349856 w 5552708"/>
              <a:gd name="connsiteY64" fmla="*/ 2362723 h 6858000"/>
              <a:gd name="connsiteX65" fmla="*/ 5347182 w 5552708"/>
              <a:gd name="connsiteY65" fmla="*/ 2374239 h 6858000"/>
              <a:gd name="connsiteX66" fmla="*/ 5340172 w 5552708"/>
              <a:gd name="connsiteY66" fmla="*/ 2376629 h 6858000"/>
              <a:gd name="connsiteX67" fmla="*/ 5331662 w 5552708"/>
              <a:gd name="connsiteY67" fmla="*/ 2393351 h 6858000"/>
              <a:gd name="connsiteX68" fmla="*/ 5328482 w 5552708"/>
              <a:gd name="connsiteY68" fmla="*/ 2414790 h 6858000"/>
              <a:gd name="connsiteX69" fmla="*/ 5316501 w 5552708"/>
              <a:gd name="connsiteY69" fmla="*/ 2490864 h 6858000"/>
              <a:gd name="connsiteX70" fmla="*/ 5318378 w 5552708"/>
              <a:gd name="connsiteY70" fmla="*/ 2503797 h 6858000"/>
              <a:gd name="connsiteX71" fmla="*/ 5307008 w 5552708"/>
              <a:gd name="connsiteY71" fmla="*/ 2543608 h 6858000"/>
              <a:gd name="connsiteX72" fmla="*/ 5300817 w 5552708"/>
              <a:gd name="connsiteY72" fmla="*/ 2579627 h 6858000"/>
              <a:gd name="connsiteX73" fmla="*/ 5300491 w 5552708"/>
              <a:gd name="connsiteY73" fmla="*/ 2603469 h 6858000"/>
              <a:gd name="connsiteX74" fmla="*/ 5297327 w 5552708"/>
              <a:gd name="connsiteY74" fmla="*/ 2609298 h 6858000"/>
              <a:gd name="connsiteX75" fmla="*/ 5292648 w 5552708"/>
              <a:gd name="connsiteY75" fmla="*/ 2632709 h 6858000"/>
              <a:gd name="connsiteX76" fmla="*/ 5294499 w 5552708"/>
              <a:gd name="connsiteY76" fmla="*/ 2645215 h 6858000"/>
              <a:gd name="connsiteX77" fmla="*/ 5284921 w 5552708"/>
              <a:gd name="connsiteY77" fmla="*/ 2655995 h 6858000"/>
              <a:gd name="connsiteX78" fmla="*/ 5278681 w 5552708"/>
              <a:gd name="connsiteY78" fmla="*/ 2658097 h 6858000"/>
              <a:gd name="connsiteX79" fmla="*/ 5279052 w 5552708"/>
              <a:gd name="connsiteY79" fmla="*/ 2675265 h 6858000"/>
              <a:gd name="connsiteX80" fmla="*/ 5271485 w 5552708"/>
              <a:gd name="connsiteY80" fmla="*/ 2688260 h 6858000"/>
              <a:gd name="connsiteX81" fmla="*/ 5273609 w 5552708"/>
              <a:gd name="connsiteY81" fmla="*/ 2700785 h 6858000"/>
              <a:gd name="connsiteX82" fmla="*/ 5272098 w 5552708"/>
              <a:gd name="connsiteY82" fmla="*/ 2705655 h 6858000"/>
              <a:gd name="connsiteX83" fmla="*/ 5267605 w 5552708"/>
              <a:gd name="connsiteY83" fmla="*/ 2717660 h 6858000"/>
              <a:gd name="connsiteX84" fmla="*/ 5258449 w 5552708"/>
              <a:gd name="connsiteY84" fmla="*/ 2738177 h 6858000"/>
              <a:gd name="connsiteX85" fmla="*/ 5256679 w 5552708"/>
              <a:gd name="connsiteY85" fmla="*/ 2744727 h 6858000"/>
              <a:gd name="connsiteX86" fmla="*/ 5245116 w 5552708"/>
              <a:gd name="connsiteY86" fmla="*/ 2757932 h 6858000"/>
              <a:gd name="connsiteX87" fmla="*/ 5233122 w 5552708"/>
              <a:gd name="connsiteY87" fmla="*/ 2784915 h 6858000"/>
              <a:gd name="connsiteX88" fmla="*/ 5197792 w 5552708"/>
              <a:gd name="connsiteY88" fmla="*/ 2830475 h 6858000"/>
              <a:gd name="connsiteX89" fmla="*/ 5180199 w 5552708"/>
              <a:gd name="connsiteY89" fmla="*/ 2857691 h 6858000"/>
              <a:gd name="connsiteX90" fmla="*/ 5164940 w 5552708"/>
              <a:gd name="connsiteY90" fmla="*/ 2875644 h 6858000"/>
              <a:gd name="connsiteX91" fmla="*/ 5139323 w 5552708"/>
              <a:gd name="connsiteY91" fmla="*/ 2931296 h 6858000"/>
              <a:gd name="connsiteX92" fmla="*/ 5102390 w 5552708"/>
              <a:gd name="connsiteY92" fmla="*/ 3027705 h 6858000"/>
              <a:gd name="connsiteX93" fmla="*/ 5093321 w 5552708"/>
              <a:gd name="connsiteY93" fmla="*/ 3047244 h 6858000"/>
              <a:gd name="connsiteX94" fmla="*/ 5080729 w 5552708"/>
              <a:gd name="connsiteY94" fmla="*/ 3060118 h 6858000"/>
              <a:gd name="connsiteX95" fmla="*/ 5073626 w 5552708"/>
              <a:gd name="connsiteY95" fmla="*/ 3059690 h 6858000"/>
              <a:gd name="connsiteX96" fmla="*/ 5067867 w 5552708"/>
              <a:gd name="connsiteY96" fmla="*/ 3069806 h 6858000"/>
              <a:gd name="connsiteX97" fmla="*/ 5065335 w 5552708"/>
              <a:gd name="connsiteY97" fmla="*/ 3071678 h 6858000"/>
              <a:gd name="connsiteX98" fmla="*/ 5051806 w 5552708"/>
              <a:gd name="connsiteY98" fmla="*/ 3083233 h 6858000"/>
              <a:gd name="connsiteX99" fmla="*/ 5047824 w 5552708"/>
              <a:gd name="connsiteY99" fmla="*/ 3128247 h 6858000"/>
              <a:gd name="connsiteX100" fmla="*/ 5022444 w 5552708"/>
              <a:gd name="connsiteY100" fmla="*/ 3166893 h 6858000"/>
              <a:gd name="connsiteX101" fmla="*/ 4961916 w 5552708"/>
              <a:gd name="connsiteY101" fmla="*/ 3312149 h 6858000"/>
              <a:gd name="connsiteX102" fmla="*/ 4928070 w 5552708"/>
              <a:gd name="connsiteY102" fmla="*/ 3349450 h 6858000"/>
              <a:gd name="connsiteX103" fmla="*/ 4858652 w 5552708"/>
              <a:gd name="connsiteY103" fmla="*/ 3443841 h 6858000"/>
              <a:gd name="connsiteX104" fmla="*/ 4821392 w 5552708"/>
              <a:gd name="connsiteY104" fmla="*/ 3661714 h 6858000"/>
              <a:gd name="connsiteX105" fmla="*/ 4825147 w 5552708"/>
              <a:gd name="connsiteY105" fmla="*/ 3676668 h 6858000"/>
              <a:gd name="connsiteX106" fmla="*/ 4824341 w 5552708"/>
              <a:gd name="connsiteY106" fmla="*/ 3691352 h 6858000"/>
              <a:gd name="connsiteX107" fmla="*/ 4822735 w 5552708"/>
              <a:gd name="connsiteY107" fmla="*/ 3692500 h 6858000"/>
              <a:gd name="connsiteX108" fmla="*/ 4817318 w 5552708"/>
              <a:gd name="connsiteY108" fmla="*/ 3707640 h 6858000"/>
              <a:gd name="connsiteX109" fmla="*/ 4819146 w 5552708"/>
              <a:gd name="connsiteY109" fmla="*/ 3712253 h 6858000"/>
              <a:gd name="connsiteX110" fmla="*/ 4816373 w 5552708"/>
              <a:gd name="connsiteY110" fmla="*/ 3723048 h 6858000"/>
              <a:gd name="connsiteX111" fmla="*/ 4813460 w 5552708"/>
              <a:gd name="connsiteY111" fmla="*/ 3745409 h 6858000"/>
              <a:gd name="connsiteX112" fmla="*/ 4810527 w 5552708"/>
              <a:gd name="connsiteY112" fmla="*/ 3748566 h 6858000"/>
              <a:gd name="connsiteX113" fmla="*/ 4742720 w 5552708"/>
              <a:gd name="connsiteY113" fmla="*/ 3828954 h 6858000"/>
              <a:gd name="connsiteX114" fmla="*/ 4731784 w 5552708"/>
              <a:gd name="connsiteY114" fmla="*/ 3868871 h 6858000"/>
              <a:gd name="connsiteX115" fmla="*/ 4731481 w 5552708"/>
              <a:gd name="connsiteY115" fmla="*/ 3868898 h 6858000"/>
              <a:gd name="connsiteX116" fmla="*/ 4728490 w 5552708"/>
              <a:gd name="connsiteY116" fmla="*/ 3875525 h 6858000"/>
              <a:gd name="connsiteX117" fmla="*/ 4727500 w 5552708"/>
              <a:gd name="connsiteY117" fmla="*/ 3880683 h 6858000"/>
              <a:gd name="connsiteX118" fmla="*/ 4719663 w 5552708"/>
              <a:gd name="connsiteY118" fmla="*/ 3896892 h 6858000"/>
              <a:gd name="connsiteX119" fmla="*/ 4715899 w 5552708"/>
              <a:gd name="connsiteY119" fmla="*/ 3897345 h 6858000"/>
              <a:gd name="connsiteX120" fmla="*/ 4715832 w 5552708"/>
              <a:gd name="connsiteY120" fmla="*/ 3898632 h 6858000"/>
              <a:gd name="connsiteX121" fmla="*/ 4618476 w 5552708"/>
              <a:gd name="connsiteY121" fmla="*/ 4076334 h 6858000"/>
              <a:gd name="connsiteX122" fmla="*/ 4576303 w 5552708"/>
              <a:gd name="connsiteY122" fmla="*/ 4154580 h 6858000"/>
              <a:gd name="connsiteX123" fmla="*/ 4536795 w 5552708"/>
              <a:gd name="connsiteY123" fmla="*/ 4186216 h 6858000"/>
              <a:gd name="connsiteX124" fmla="*/ 4534335 w 5552708"/>
              <a:gd name="connsiteY124" fmla="*/ 4190678 h 6858000"/>
              <a:gd name="connsiteX125" fmla="*/ 4532585 w 5552708"/>
              <a:gd name="connsiteY125" fmla="*/ 4203860 h 6858000"/>
              <a:gd name="connsiteX126" fmla="*/ 4532745 w 5552708"/>
              <a:gd name="connsiteY126" fmla="*/ 4208983 h 6858000"/>
              <a:gd name="connsiteX127" fmla="*/ 4531239 w 5552708"/>
              <a:gd name="connsiteY127" fmla="*/ 4216126 h 6858000"/>
              <a:gd name="connsiteX128" fmla="*/ 4530941 w 5552708"/>
              <a:gd name="connsiteY128" fmla="*/ 4216251 h 6858000"/>
              <a:gd name="connsiteX129" fmla="*/ 4530039 w 5552708"/>
              <a:gd name="connsiteY129" fmla="*/ 4223045 h 6858000"/>
              <a:gd name="connsiteX130" fmla="*/ 4528920 w 5552708"/>
              <a:gd name="connsiteY130" fmla="*/ 4256957 h 6858000"/>
              <a:gd name="connsiteX131" fmla="*/ 4495092 w 5552708"/>
              <a:gd name="connsiteY131" fmla="*/ 4295227 h 6858000"/>
              <a:gd name="connsiteX132" fmla="*/ 4487069 w 5552708"/>
              <a:gd name="connsiteY132" fmla="*/ 4312260 h 6858000"/>
              <a:gd name="connsiteX133" fmla="*/ 4481391 w 5552708"/>
              <a:gd name="connsiteY133" fmla="*/ 4321074 h 6858000"/>
              <a:gd name="connsiteX134" fmla="*/ 4480140 w 5552708"/>
              <a:gd name="connsiteY134" fmla="*/ 4321443 h 6858000"/>
              <a:gd name="connsiteX135" fmla="*/ 4479199 w 5552708"/>
              <a:gd name="connsiteY135" fmla="*/ 4353976 h 6858000"/>
              <a:gd name="connsiteX136" fmla="*/ 4476976 w 5552708"/>
              <a:gd name="connsiteY136" fmla="*/ 4357874 h 6858000"/>
              <a:gd name="connsiteX137" fmla="*/ 4479044 w 5552708"/>
              <a:gd name="connsiteY137" fmla="*/ 4379621 h 6858000"/>
              <a:gd name="connsiteX138" fmla="*/ 4478683 w 5552708"/>
              <a:gd name="connsiteY138" fmla="*/ 4390568 h 6858000"/>
              <a:gd name="connsiteX139" fmla="*/ 4481532 w 5552708"/>
              <a:gd name="connsiteY139" fmla="*/ 4394254 h 6858000"/>
              <a:gd name="connsiteX140" fmla="*/ 4479499 w 5552708"/>
              <a:gd name="connsiteY140" fmla="*/ 4410114 h 6858000"/>
              <a:gd name="connsiteX141" fmla="*/ 4478153 w 5552708"/>
              <a:gd name="connsiteY141" fmla="*/ 4411710 h 6858000"/>
              <a:gd name="connsiteX142" fmla="*/ 4480616 w 5552708"/>
              <a:gd name="connsiteY142" fmla="*/ 4425622 h 6858000"/>
              <a:gd name="connsiteX143" fmla="*/ 4487688 w 5552708"/>
              <a:gd name="connsiteY143" fmla="*/ 4438292 h 6858000"/>
              <a:gd name="connsiteX144" fmla="*/ 4454727 w 5552708"/>
              <a:gd name="connsiteY144" fmla="*/ 4569970 h 6858000"/>
              <a:gd name="connsiteX145" fmla="*/ 4469804 w 5552708"/>
              <a:gd name="connsiteY145" fmla="*/ 4692415 h 6858000"/>
              <a:gd name="connsiteX146" fmla="*/ 4450795 w 5552708"/>
              <a:gd name="connsiteY146" fmla="*/ 4763659 h 6858000"/>
              <a:gd name="connsiteX147" fmla="*/ 4422945 w 5552708"/>
              <a:gd name="connsiteY147" fmla="*/ 4783049 h 6858000"/>
              <a:gd name="connsiteX148" fmla="*/ 4397314 w 5552708"/>
              <a:gd name="connsiteY148" fmla="*/ 4964397 h 6858000"/>
              <a:gd name="connsiteX149" fmla="*/ 4380606 w 5552708"/>
              <a:gd name="connsiteY149" fmla="*/ 5008665 h 6858000"/>
              <a:gd name="connsiteX150" fmla="*/ 4386649 w 5552708"/>
              <a:gd name="connsiteY150" fmla="*/ 5051823 h 6858000"/>
              <a:gd name="connsiteX151" fmla="*/ 4375733 w 5552708"/>
              <a:gd name="connsiteY151" fmla="*/ 5067011 h 6858000"/>
              <a:gd name="connsiteX152" fmla="*/ 4373624 w 5552708"/>
              <a:gd name="connsiteY152" fmla="*/ 5069584 h 6858000"/>
              <a:gd name="connsiteX153" fmla="*/ 4370134 w 5552708"/>
              <a:gd name="connsiteY153" fmla="*/ 5080883 h 6858000"/>
              <a:gd name="connsiteX154" fmla="*/ 4362957 w 5552708"/>
              <a:gd name="connsiteY154" fmla="*/ 5082819 h 6858000"/>
              <a:gd name="connsiteX155" fmla="*/ 4333195 w 5552708"/>
              <a:gd name="connsiteY155" fmla="*/ 5221840 h 6858000"/>
              <a:gd name="connsiteX156" fmla="*/ 4320037 w 5552708"/>
              <a:gd name="connsiteY156" fmla="*/ 5281999 h 6858000"/>
              <a:gd name="connsiteX157" fmla="*/ 4308816 w 5552708"/>
              <a:gd name="connsiteY157" fmla="*/ 5303704 h 6858000"/>
              <a:gd name="connsiteX158" fmla="*/ 4272244 w 5552708"/>
              <a:gd name="connsiteY158" fmla="*/ 5388756 h 6858000"/>
              <a:gd name="connsiteX159" fmla="*/ 4246915 w 5552708"/>
              <a:gd name="connsiteY159" fmla="*/ 5462809 h 6858000"/>
              <a:gd name="connsiteX160" fmla="*/ 4255030 w 5552708"/>
              <a:gd name="connsiteY160" fmla="*/ 5521632 h 6858000"/>
              <a:gd name="connsiteX161" fmla="*/ 4249277 w 5552708"/>
              <a:gd name="connsiteY161" fmla="*/ 5525636 h 6858000"/>
              <a:gd name="connsiteX162" fmla="*/ 4241924 w 5552708"/>
              <a:gd name="connsiteY162" fmla="*/ 5563850 h 6858000"/>
              <a:gd name="connsiteX163" fmla="*/ 4248240 w 5552708"/>
              <a:gd name="connsiteY163" fmla="*/ 5703386 h 6858000"/>
              <a:gd name="connsiteX164" fmla="*/ 4232982 w 5552708"/>
              <a:gd name="connsiteY164" fmla="*/ 5777907 h 6858000"/>
              <a:gd name="connsiteX165" fmla="*/ 4222394 w 5552708"/>
              <a:gd name="connsiteY165" fmla="*/ 5803443 h 6858000"/>
              <a:gd name="connsiteX166" fmla="*/ 4204974 w 5552708"/>
              <a:gd name="connsiteY166" fmla="*/ 5846279 h 6858000"/>
              <a:gd name="connsiteX167" fmla="*/ 4179217 w 5552708"/>
              <a:gd name="connsiteY167" fmla="*/ 5876046 h 6858000"/>
              <a:gd name="connsiteX168" fmla="*/ 4169698 w 5552708"/>
              <a:gd name="connsiteY168" fmla="*/ 5912761 h 6858000"/>
              <a:gd name="connsiteX169" fmla="*/ 4183963 w 5552708"/>
              <a:gd name="connsiteY169" fmla="*/ 5924201 h 6858000"/>
              <a:gd name="connsiteX170" fmla="*/ 4143073 w 5552708"/>
              <a:gd name="connsiteY170" fmla="*/ 6020347 h 6858000"/>
              <a:gd name="connsiteX171" fmla="*/ 4132699 w 5552708"/>
              <a:gd name="connsiteY171" fmla="*/ 6054447 h 6858000"/>
              <a:gd name="connsiteX172" fmla="*/ 4099744 w 5552708"/>
              <a:gd name="connsiteY172" fmla="*/ 6146773 h 6858000"/>
              <a:gd name="connsiteX173" fmla="*/ 4063216 w 5552708"/>
              <a:gd name="connsiteY173" fmla="*/ 6238624 h 6858000"/>
              <a:gd name="connsiteX174" fmla="*/ 4021696 w 5552708"/>
              <a:gd name="connsiteY174" fmla="*/ 6289517 h 6858000"/>
              <a:gd name="connsiteX175" fmla="*/ 3993817 w 5552708"/>
              <a:gd name="connsiteY175" fmla="*/ 6365399 h 6858000"/>
              <a:gd name="connsiteX176" fmla="*/ 3986236 w 5552708"/>
              <a:gd name="connsiteY176" fmla="*/ 6377584 h 6858000"/>
              <a:gd name="connsiteX177" fmla="*/ 3911599 w 5552708"/>
              <a:gd name="connsiteY177" fmla="*/ 6509659 h 6858000"/>
              <a:gd name="connsiteX178" fmla="*/ 3858869 w 5552708"/>
              <a:gd name="connsiteY178" fmla="*/ 6582751 h 6858000"/>
              <a:gd name="connsiteX179" fmla="*/ 3770950 w 5552708"/>
              <a:gd name="connsiteY179" fmla="*/ 6757987 h 6858000"/>
              <a:gd name="connsiteX180" fmla="*/ 3749766 w 5552708"/>
              <a:gd name="connsiteY180" fmla="*/ 6858000 h 6858000"/>
              <a:gd name="connsiteX181" fmla="*/ 12348 w 5552708"/>
              <a:gd name="connsiteY181" fmla="*/ 6858000 h 6858000"/>
              <a:gd name="connsiteX182" fmla="*/ 0 w 5552708"/>
              <a:gd name="connsiteY182" fmla="*/ 67256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5552708" h="6858000">
                <a:moveTo>
                  <a:pt x="0" y="0"/>
                </a:moveTo>
                <a:lnTo>
                  <a:pt x="5443651" y="0"/>
                </a:lnTo>
                <a:lnTo>
                  <a:pt x="5443781" y="512"/>
                </a:lnTo>
                <a:cubicBezTo>
                  <a:pt x="5446206" y="7309"/>
                  <a:pt x="5449083" y="15278"/>
                  <a:pt x="5444033" y="20501"/>
                </a:cubicBezTo>
                <a:cubicBezTo>
                  <a:pt x="5435420" y="27795"/>
                  <a:pt x="5439966" y="35996"/>
                  <a:pt x="5439390" y="44768"/>
                </a:cubicBezTo>
                <a:cubicBezTo>
                  <a:pt x="5431962" y="55410"/>
                  <a:pt x="5437588" y="94208"/>
                  <a:pt x="5443913" y="104988"/>
                </a:cubicBezTo>
                <a:cubicBezTo>
                  <a:pt x="5467308" y="131885"/>
                  <a:pt x="5440518" y="182050"/>
                  <a:pt x="5458241" y="204162"/>
                </a:cubicBezTo>
                <a:cubicBezTo>
                  <a:pt x="5460281" y="211583"/>
                  <a:pt x="5460566" y="218611"/>
                  <a:pt x="5459763" y="225360"/>
                </a:cubicBezTo>
                <a:lnTo>
                  <a:pt x="5454996" y="243902"/>
                </a:lnTo>
                <a:lnTo>
                  <a:pt x="5448597" y="248483"/>
                </a:lnTo>
                <a:lnTo>
                  <a:pt x="5448458" y="260196"/>
                </a:lnTo>
                <a:lnTo>
                  <a:pt x="5447150" y="263377"/>
                </a:lnTo>
                <a:cubicBezTo>
                  <a:pt x="5448938" y="273127"/>
                  <a:pt x="5457762" y="301628"/>
                  <a:pt x="5459187" y="318691"/>
                </a:cubicBezTo>
                <a:cubicBezTo>
                  <a:pt x="5456617" y="351374"/>
                  <a:pt x="5481393" y="329570"/>
                  <a:pt x="5455708" y="365759"/>
                </a:cubicBezTo>
                <a:cubicBezTo>
                  <a:pt x="5472236" y="419311"/>
                  <a:pt x="5443611" y="447897"/>
                  <a:pt x="5473651" y="492182"/>
                </a:cubicBezTo>
                <a:cubicBezTo>
                  <a:pt x="5483259" y="556102"/>
                  <a:pt x="5473858" y="624576"/>
                  <a:pt x="5481453" y="689666"/>
                </a:cubicBezTo>
                <a:cubicBezTo>
                  <a:pt x="5481825" y="737836"/>
                  <a:pt x="5505966" y="768312"/>
                  <a:pt x="5488233" y="816332"/>
                </a:cubicBezTo>
                <a:cubicBezTo>
                  <a:pt x="5492515" y="818482"/>
                  <a:pt x="5526923" y="887911"/>
                  <a:pt x="5529718" y="891550"/>
                </a:cubicBezTo>
                <a:lnTo>
                  <a:pt x="5536104" y="903318"/>
                </a:lnTo>
                <a:lnTo>
                  <a:pt x="5535257" y="905308"/>
                </a:lnTo>
                <a:cubicBezTo>
                  <a:pt x="5534066" y="913418"/>
                  <a:pt x="5535399" y="917837"/>
                  <a:pt x="5537840" y="920621"/>
                </a:cubicBezTo>
                <a:lnTo>
                  <a:pt x="5541663" y="922876"/>
                </a:lnTo>
                <a:lnTo>
                  <a:pt x="5544456" y="933037"/>
                </a:lnTo>
                <a:lnTo>
                  <a:pt x="5552708" y="952132"/>
                </a:lnTo>
                <a:lnTo>
                  <a:pt x="5551675" y="956570"/>
                </a:lnTo>
                <a:lnTo>
                  <a:pt x="5531341" y="1064863"/>
                </a:lnTo>
                <a:cubicBezTo>
                  <a:pt x="5534620" y="1074818"/>
                  <a:pt x="5537566" y="1085372"/>
                  <a:pt x="5539998" y="1096340"/>
                </a:cubicBezTo>
                <a:lnTo>
                  <a:pt x="5541075" y="1102915"/>
                </a:lnTo>
                <a:lnTo>
                  <a:pt x="5540822" y="1103143"/>
                </a:lnTo>
                <a:cubicBezTo>
                  <a:pt x="5540471" y="1104784"/>
                  <a:pt x="5540605" y="1107024"/>
                  <a:pt x="5541413" y="1110274"/>
                </a:cubicBezTo>
                <a:lnTo>
                  <a:pt x="5543038" y="1114901"/>
                </a:lnTo>
                <a:cubicBezTo>
                  <a:pt x="5543735" y="1119151"/>
                  <a:pt x="5544432" y="1123402"/>
                  <a:pt x="5545128" y="1127652"/>
                </a:cubicBezTo>
                <a:lnTo>
                  <a:pt x="5544028" y="1132698"/>
                </a:lnTo>
                <a:cubicBezTo>
                  <a:pt x="5534609" y="1151029"/>
                  <a:pt x="5496304" y="1149042"/>
                  <a:pt x="5514811" y="1177140"/>
                </a:cubicBezTo>
                <a:cubicBezTo>
                  <a:pt x="5509719" y="1211798"/>
                  <a:pt x="5486957" y="1231445"/>
                  <a:pt x="5496402" y="1265293"/>
                </a:cubicBezTo>
                <a:cubicBezTo>
                  <a:pt x="5491550" y="1297727"/>
                  <a:pt x="5479431" y="1324727"/>
                  <a:pt x="5481620" y="1353039"/>
                </a:cubicBezTo>
                <a:cubicBezTo>
                  <a:pt x="5473631" y="1363324"/>
                  <a:pt x="5469597" y="1373497"/>
                  <a:pt x="5477938" y="1385038"/>
                </a:cubicBezTo>
                <a:cubicBezTo>
                  <a:pt x="5470625" y="1414924"/>
                  <a:pt x="5455771" y="1420367"/>
                  <a:pt x="5464009" y="1441067"/>
                </a:cubicBezTo>
                <a:cubicBezTo>
                  <a:pt x="5439287" y="1455035"/>
                  <a:pt x="5447714" y="1457216"/>
                  <a:pt x="5453063" y="1466104"/>
                </a:cubicBezTo>
                <a:cubicBezTo>
                  <a:pt x="5453164" y="1466506"/>
                  <a:pt x="5453267" y="1466908"/>
                  <a:pt x="5453368" y="1467310"/>
                </a:cubicBezTo>
                <a:lnTo>
                  <a:pt x="5449849" y="1469198"/>
                </a:lnTo>
                <a:lnTo>
                  <a:pt x="5447717" y="1473816"/>
                </a:lnTo>
                <a:lnTo>
                  <a:pt x="5446906" y="1487106"/>
                </a:lnTo>
                <a:cubicBezTo>
                  <a:pt x="5447081" y="1488810"/>
                  <a:pt x="5447254" y="1490514"/>
                  <a:pt x="5447429" y="1492218"/>
                </a:cubicBezTo>
                <a:cubicBezTo>
                  <a:pt x="5447480" y="1495695"/>
                  <a:pt x="5447119" y="1497953"/>
                  <a:pt x="5446434" y="1499455"/>
                </a:cubicBezTo>
                <a:lnTo>
                  <a:pt x="5446146" y="1499600"/>
                </a:lnTo>
                <a:lnTo>
                  <a:pt x="5445728" y="1506449"/>
                </a:lnTo>
                <a:cubicBezTo>
                  <a:pt x="5445627" y="1518090"/>
                  <a:pt x="5446096" y="1529498"/>
                  <a:pt x="5447013" y="1540420"/>
                </a:cubicBezTo>
                <a:cubicBezTo>
                  <a:pt x="5431084" y="1547368"/>
                  <a:pt x="5443219" y="1588924"/>
                  <a:pt x="5416036" y="1580834"/>
                </a:cubicBezTo>
                <a:cubicBezTo>
                  <a:pt x="5416447" y="1595454"/>
                  <a:pt x="5426812" y="1605684"/>
                  <a:pt x="5409252" y="1598373"/>
                </a:cubicBezTo>
                <a:cubicBezTo>
                  <a:pt x="5408864" y="1603115"/>
                  <a:pt x="5406927" y="1605804"/>
                  <a:pt x="5404223" y="1607549"/>
                </a:cubicBezTo>
                <a:lnTo>
                  <a:pt x="5403003" y="1607994"/>
                </a:lnTo>
                <a:lnTo>
                  <a:pt x="5404366" y="1640580"/>
                </a:lnTo>
                <a:lnTo>
                  <a:pt x="5402429" y="1644617"/>
                </a:lnTo>
                <a:cubicBezTo>
                  <a:pt x="5403628" y="1651821"/>
                  <a:pt x="5404828" y="1659024"/>
                  <a:pt x="5406027" y="1666228"/>
                </a:cubicBezTo>
                <a:lnTo>
                  <a:pt x="5409538" y="1680703"/>
                </a:lnTo>
                <a:lnTo>
                  <a:pt x="5405582" y="1870222"/>
                </a:lnTo>
                <a:cubicBezTo>
                  <a:pt x="5407505" y="1917082"/>
                  <a:pt x="5419912" y="1922890"/>
                  <a:pt x="5418948" y="1979530"/>
                </a:cubicBezTo>
                <a:cubicBezTo>
                  <a:pt x="5381653" y="1974789"/>
                  <a:pt x="5447295" y="2092994"/>
                  <a:pt x="5405060" y="2051964"/>
                </a:cubicBezTo>
                <a:cubicBezTo>
                  <a:pt x="5406099" y="2068965"/>
                  <a:pt x="5389286" y="2084064"/>
                  <a:pt x="5378701" y="2073120"/>
                </a:cubicBezTo>
                <a:cubicBezTo>
                  <a:pt x="5397285" y="2126878"/>
                  <a:pt x="5362129" y="2197651"/>
                  <a:pt x="5366006" y="2256053"/>
                </a:cubicBezTo>
                <a:cubicBezTo>
                  <a:pt x="5334011" y="2283221"/>
                  <a:pt x="5362023" y="2269954"/>
                  <a:pt x="5352501" y="2301374"/>
                </a:cubicBezTo>
                <a:cubicBezTo>
                  <a:pt x="5379308" y="2296096"/>
                  <a:pt x="5332887" y="2338416"/>
                  <a:pt x="5361572" y="2344135"/>
                </a:cubicBezTo>
                <a:cubicBezTo>
                  <a:pt x="5358931" y="2349671"/>
                  <a:pt x="5355467" y="2354856"/>
                  <a:pt x="5351776" y="2360013"/>
                </a:cubicBezTo>
                <a:lnTo>
                  <a:pt x="5349856" y="2362723"/>
                </a:lnTo>
                <a:lnTo>
                  <a:pt x="5347182" y="2374239"/>
                </a:lnTo>
                <a:lnTo>
                  <a:pt x="5340172" y="2376629"/>
                </a:lnTo>
                <a:lnTo>
                  <a:pt x="5331662" y="2393351"/>
                </a:lnTo>
                <a:cubicBezTo>
                  <a:pt x="5329441" y="2399746"/>
                  <a:pt x="5328181" y="2406782"/>
                  <a:pt x="5328482" y="2414790"/>
                </a:cubicBezTo>
                <a:cubicBezTo>
                  <a:pt x="5337359" y="2435605"/>
                  <a:pt x="5319289" y="2463646"/>
                  <a:pt x="5316501" y="2490864"/>
                </a:cubicBezTo>
                <a:cubicBezTo>
                  <a:pt x="5317127" y="2495175"/>
                  <a:pt x="5317754" y="2499486"/>
                  <a:pt x="5318378" y="2503797"/>
                </a:cubicBezTo>
                <a:lnTo>
                  <a:pt x="5307008" y="2543608"/>
                </a:lnTo>
                <a:cubicBezTo>
                  <a:pt x="5304307" y="2555015"/>
                  <a:pt x="5302094" y="2566933"/>
                  <a:pt x="5300817" y="2579627"/>
                </a:cubicBezTo>
                <a:lnTo>
                  <a:pt x="5300491" y="2603469"/>
                </a:lnTo>
                <a:lnTo>
                  <a:pt x="5297327" y="2609298"/>
                </a:lnTo>
                <a:cubicBezTo>
                  <a:pt x="5296149" y="2620041"/>
                  <a:pt x="5302481" y="2635343"/>
                  <a:pt x="5292648" y="2632709"/>
                </a:cubicBezTo>
                <a:lnTo>
                  <a:pt x="5294499" y="2645215"/>
                </a:lnTo>
                <a:lnTo>
                  <a:pt x="5284921" y="2655995"/>
                </a:lnTo>
                <a:cubicBezTo>
                  <a:pt x="5282893" y="2657043"/>
                  <a:pt x="5280790" y="2657749"/>
                  <a:pt x="5278681" y="2658097"/>
                </a:cubicBezTo>
                <a:lnTo>
                  <a:pt x="5279052" y="2675265"/>
                </a:lnTo>
                <a:lnTo>
                  <a:pt x="5271485" y="2688260"/>
                </a:lnTo>
                <a:cubicBezTo>
                  <a:pt x="5272192" y="2692435"/>
                  <a:pt x="5272901" y="2696610"/>
                  <a:pt x="5273609" y="2700785"/>
                </a:cubicBezTo>
                <a:lnTo>
                  <a:pt x="5272098" y="2705655"/>
                </a:lnTo>
                <a:lnTo>
                  <a:pt x="5267605" y="2717660"/>
                </a:lnTo>
                <a:cubicBezTo>
                  <a:pt x="5264770" y="2723740"/>
                  <a:pt x="5261426" y="2730522"/>
                  <a:pt x="5258449" y="2738177"/>
                </a:cubicBezTo>
                <a:lnTo>
                  <a:pt x="5256679" y="2744727"/>
                </a:lnTo>
                <a:lnTo>
                  <a:pt x="5245116" y="2757932"/>
                </a:lnTo>
                <a:cubicBezTo>
                  <a:pt x="5236430" y="2767502"/>
                  <a:pt x="5230416" y="2775146"/>
                  <a:pt x="5233122" y="2784915"/>
                </a:cubicBezTo>
                <a:cubicBezTo>
                  <a:pt x="5221620" y="2799359"/>
                  <a:pt x="5193828" y="2806744"/>
                  <a:pt x="5197792" y="2830475"/>
                </a:cubicBezTo>
                <a:cubicBezTo>
                  <a:pt x="5186798" y="2821932"/>
                  <a:pt x="5192955" y="2855565"/>
                  <a:pt x="5180199" y="2857691"/>
                </a:cubicBezTo>
                <a:cubicBezTo>
                  <a:pt x="5170100" y="2858096"/>
                  <a:pt x="5169614" y="2868393"/>
                  <a:pt x="5164940" y="2875644"/>
                </a:cubicBezTo>
                <a:cubicBezTo>
                  <a:pt x="5154127" y="2879787"/>
                  <a:pt x="5139696" y="2917521"/>
                  <a:pt x="5139323" y="2931296"/>
                </a:cubicBezTo>
                <a:cubicBezTo>
                  <a:pt x="5144210" y="2970932"/>
                  <a:pt x="5099528" y="2996158"/>
                  <a:pt x="5102390" y="3027705"/>
                </a:cubicBezTo>
                <a:cubicBezTo>
                  <a:pt x="5100365" y="3035586"/>
                  <a:pt x="5097192" y="3041915"/>
                  <a:pt x="5093321" y="3047244"/>
                </a:cubicBezTo>
                <a:lnTo>
                  <a:pt x="5080729" y="3060118"/>
                </a:lnTo>
                <a:lnTo>
                  <a:pt x="5073626" y="3059690"/>
                </a:lnTo>
                <a:lnTo>
                  <a:pt x="5067867" y="3069806"/>
                </a:lnTo>
                <a:lnTo>
                  <a:pt x="5065335" y="3071678"/>
                </a:lnTo>
                <a:cubicBezTo>
                  <a:pt x="5060475" y="3075234"/>
                  <a:pt x="5055815" y="3078901"/>
                  <a:pt x="5051806" y="3083233"/>
                </a:cubicBezTo>
                <a:cubicBezTo>
                  <a:pt x="5076417" y="3100024"/>
                  <a:pt x="5021773" y="3122856"/>
                  <a:pt x="5047824" y="3128247"/>
                </a:cubicBezTo>
                <a:cubicBezTo>
                  <a:pt x="5030083" y="3154978"/>
                  <a:pt x="5059535" y="3153095"/>
                  <a:pt x="5022444" y="3166893"/>
                </a:cubicBezTo>
                <a:cubicBezTo>
                  <a:pt x="5009215" y="3225035"/>
                  <a:pt x="4960350" y="3252747"/>
                  <a:pt x="4961916" y="3312149"/>
                </a:cubicBezTo>
                <a:cubicBezTo>
                  <a:pt x="4955371" y="3297387"/>
                  <a:pt x="4932004" y="3332561"/>
                  <a:pt x="4928070" y="3349450"/>
                </a:cubicBezTo>
                <a:cubicBezTo>
                  <a:pt x="4901199" y="3293116"/>
                  <a:pt x="4891428" y="3463059"/>
                  <a:pt x="4858652" y="3443841"/>
                </a:cubicBezTo>
                <a:cubicBezTo>
                  <a:pt x="4840872" y="3495884"/>
                  <a:pt x="4832958" y="3617975"/>
                  <a:pt x="4821392" y="3661714"/>
                </a:cubicBezTo>
                <a:cubicBezTo>
                  <a:pt x="4823621" y="3666551"/>
                  <a:pt x="4824768" y="3671561"/>
                  <a:pt x="4825147" y="3676668"/>
                </a:cubicBezTo>
                <a:lnTo>
                  <a:pt x="4824341" y="3691352"/>
                </a:lnTo>
                <a:lnTo>
                  <a:pt x="4822735" y="3692500"/>
                </a:lnTo>
                <a:cubicBezTo>
                  <a:pt x="4817912" y="3698748"/>
                  <a:pt x="4816795" y="3703524"/>
                  <a:pt x="4817318" y="3707640"/>
                </a:cubicBezTo>
                <a:lnTo>
                  <a:pt x="4819146" y="3712253"/>
                </a:lnTo>
                <a:lnTo>
                  <a:pt x="4816373" y="3723048"/>
                </a:lnTo>
                <a:lnTo>
                  <a:pt x="4813460" y="3745409"/>
                </a:lnTo>
                <a:lnTo>
                  <a:pt x="4810527" y="3748566"/>
                </a:lnTo>
                <a:cubicBezTo>
                  <a:pt x="4798737" y="3762490"/>
                  <a:pt x="4755451" y="3809983"/>
                  <a:pt x="4742720" y="3828954"/>
                </a:cubicBezTo>
                <a:lnTo>
                  <a:pt x="4731784" y="3868871"/>
                </a:lnTo>
                <a:lnTo>
                  <a:pt x="4731481" y="3868898"/>
                </a:lnTo>
                <a:cubicBezTo>
                  <a:pt x="4730422" y="3870084"/>
                  <a:pt x="4729442" y="3872132"/>
                  <a:pt x="4728490" y="3875525"/>
                </a:cubicBezTo>
                <a:lnTo>
                  <a:pt x="4727500" y="3880683"/>
                </a:lnTo>
                <a:lnTo>
                  <a:pt x="4719663" y="3896892"/>
                </a:lnTo>
                <a:lnTo>
                  <a:pt x="4715899" y="3897345"/>
                </a:lnTo>
                <a:cubicBezTo>
                  <a:pt x="4715876" y="3897775"/>
                  <a:pt x="4715854" y="3898203"/>
                  <a:pt x="4715832" y="3898632"/>
                </a:cubicBezTo>
                <a:lnTo>
                  <a:pt x="4618476" y="4076334"/>
                </a:lnTo>
                <a:cubicBezTo>
                  <a:pt x="4617399" y="4112851"/>
                  <a:pt x="4590920" y="4122978"/>
                  <a:pt x="4576303" y="4154580"/>
                </a:cubicBezTo>
                <a:cubicBezTo>
                  <a:pt x="4585172" y="4189077"/>
                  <a:pt x="4550681" y="4172136"/>
                  <a:pt x="4536795" y="4186216"/>
                </a:cubicBezTo>
                <a:lnTo>
                  <a:pt x="4534335" y="4190678"/>
                </a:lnTo>
                <a:lnTo>
                  <a:pt x="4532585" y="4203860"/>
                </a:lnTo>
                <a:cubicBezTo>
                  <a:pt x="4532638" y="4205567"/>
                  <a:pt x="4532692" y="4207276"/>
                  <a:pt x="4532745" y="4208983"/>
                </a:cubicBezTo>
                <a:cubicBezTo>
                  <a:pt x="4532551" y="4212450"/>
                  <a:pt x="4532031" y="4214675"/>
                  <a:pt x="4531239" y="4216126"/>
                </a:cubicBezTo>
                <a:lnTo>
                  <a:pt x="4530941" y="4216251"/>
                </a:lnTo>
                <a:lnTo>
                  <a:pt x="4530039" y="4223045"/>
                </a:lnTo>
                <a:cubicBezTo>
                  <a:pt x="4529114" y="4234633"/>
                  <a:pt x="4528779" y="4246020"/>
                  <a:pt x="4528920" y="4256957"/>
                </a:cubicBezTo>
                <a:cubicBezTo>
                  <a:pt x="4512505" y="4262858"/>
                  <a:pt x="4521695" y="4305010"/>
                  <a:pt x="4495092" y="4295227"/>
                </a:cubicBezTo>
                <a:cubicBezTo>
                  <a:pt x="4494469" y="4309813"/>
                  <a:pt x="4504108" y="4320656"/>
                  <a:pt x="4487069" y="4312260"/>
                </a:cubicBezTo>
                <a:cubicBezTo>
                  <a:pt x="4486347" y="4316957"/>
                  <a:pt x="4484219" y="4319510"/>
                  <a:pt x="4481391" y="4321074"/>
                </a:cubicBezTo>
                <a:lnTo>
                  <a:pt x="4480140" y="4321443"/>
                </a:lnTo>
                <a:lnTo>
                  <a:pt x="4479199" y="4353976"/>
                </a:lnTo>
                <a:lnTo>
                  <a:pt x="4476976" y="4357874"/>
                </a:lnTo>
                <a:cubicBezTo>
                  <a:pt x="4477666" y="4365122"/>
                  <a:pt x="4478355" y="4372372"/>
                  <a:pt x="4479044" y="4379621"/>
                </a:cubicBezTo>
                <a:lnTo>
                  <a:pt x="4478683" y="4390568"/>
                </a:lnTo>
                <a:lnTo>
                  <a:pt x="4481532" y="4394254"/>
                </a:lnTo>
                <a:cubicBezTo>
                  <a:pt x="4482969" y="4397909"/>
                  <a:pt x="4482918" y="4402720"/>
                  <a:pt x="4479499" y="4410114"/>
                </a:cubicBezTo>
                <a:lnTo>
                  <a:pt x="4478153" y="4411710"/>
                </a:lnTo>
                <a:lnTo>
                  <a:pt x="4480616" y="4425622"/>
                </a:lnTo>
                <a:cubicBezTo>
                  <a:pt x="4482131" y="4430247"/>
                  <a:pt x="4484387" y="4434528"/>
                  <a:pt x="4487688" y="4438292"/>
                </a:cubicBezTo>
                <a:cubicBezTo>
                  <a:pt x="4457664" y="4477897"/>
                  <a:pt x="4468221" y="4523123"/>
                  <a:pt x="4454727" y="4569970"/>
                </a:cubicBezTo>
                <a:cubicBezTo>
                  <a:pt x="4417898" y="4583966"/>
                  <a:pt x="4440689" y="4674230"/>
                  <a:pt x="4469804" y="4692415"/>
                </a:cubicBezTo>
                <a:cubicBezTo>
                  <a:pt x="4432851" y="4685322"/>
                  <a:pt x="4490117" y="4807198"/>
                  <a:pt x="4450795" y="4763659"/>
                </a:cubicBezTo>
                <a:cubicBezTo>
                  <a:pt x="4450628" y="4780652"/>
                  <a:pt x="4432755" y="4794620"/>
                  <a:pt x="4422945" y="4783049"/>
                </a:cubicBezTo>
                <a:cubicBezTo>
                  <a:pt x="4437721" y="4837759"/>
                  <a:pt x="4397569" y="4905997"/>
                  <a:pt x="4397314" y="4964397"/>
                </a:cubicBezTo>
                <a:cubicBezTo>
                  <a:pt x="4363407" y="4989414"/>
                  <a:pt x="4392349" y="4977986"/>
                  <a:pt x="4380606" y="5008665"/>
                </a:cubicBezTo>
                <a:cubicBezTo>
                  <a:pt x="4407778" y="5005114"/>
                  <a:pt x="4358378" y="5044304"/>
                  <a:pt x="4386649" y="5051823"/>
                </a:cubicBezTo>
                <a:cubicBezTo>
                  <a:pt x="4383620" y="5057169"/>
                  <a:pt x="4379789" y="5062109"/>
                  <a:pt x="4375733" y="5067011"/>
                </a:cubicBezTo>
                <a:lnTo>
                  <a:pt x="4373624" y="5069584"/>
                </a:lnTo>
                <a:lnTo>
                  <a:pt x="4370134" y="5080883"/>
                </a:lnTo>
                <a:lnTo>
                  <a:pt x="4362957" y="5082819"/>
                </a:lnTo>
                <a:lnTo>
                  <a:pt x="4333195" y="5221840"/>
                </a:lnTo>
                <a:cubicBezTo>
                  <a:pt x="4335888" y="5234770"/>
                  <a:pt x="4329894" y="5274591"/>
                  <a:pt x="4320037" y="5281999"/>
                </a:cubicBezTo>
                <a:cubicBezTo>
                  <a:pt x="4316990" y="5290274"/>
                  <a:pt x="4318795" y="5300010"/>
                  <a:pt x="4308816" y="5303704"/>
                </a:cubicBezTo>
                <a:cubicBezTo>
                  <a:pt x="4300851" y="5321498"/>
                  <a:pt x="4282560" y="5362240"/>
                  <a:pt x="4272244" y="5388756"/>
                </a:cubicBezTo>
                <a:cubicBezTo>
                  <a:pt x="4281980" y="5405143"/>
                  <a:pt x="4255067" y="5425092"/>
                  <a:pt x="4246915" y="5462809"/>
                </a:cubicBezTo>
                <a:cubicBezTo>
                  <a:pt x="4258299" y="5480842"/>
                  <a:pt x="4241233" y="5488203"/>
                  <a:pt x="4255030" y="5521632"/>
                </a:cubicBezTo>
                <a:cubicBezTo>
                  <a:pt x="4253005" y="5522647"/>
                  <a:pt x="4251068" y="5523996"/>
                  <a:pt x="4249277" y="5525636"/>
                </a:cubicBezTo>
                <a:cubicBezTo>
                  <a:pt x="4238872" y="5535166"/>
                  <a:pt x="4235581" y="5552275"/>
                  <a:pt x="4241924" y="5563850"/>
                </a:cubicBezTo>
                <a:cubicBezTo>
                  <a:pt x="4259047" y="5616453"/>
                  <a:pt x="4250256" y="5660812"/>
                  <a:pt x="4248240" y="5703386"/>
                </a:cubicBezTo>
                <a:cubicBezTo>
                  <a:pt x="4243085" y="5751111"/>
                  <a:pt x="4218929" y="5715189"/>
                  <a:pt x="4232982" y="5777907"/>
                </a:cubicBezTo>
                <a:cubicBezTo>
                  <a:pt x="4221558" y="5782651"/>
                  <a:pt x="4219728" y="5790057"/>
                  <a:pt x="4222394" y="5803443"/>
                </a:cubicBezTo>
                <a:cubicBezTo>
                  <a:pt x="4219121" y="5826511"/>
                  <a:pt x="4193576" y="5820653"/>
                  <a:pt x="4204974" y="5846279"/>
                </a:cubicBezTo>
                <a:cubicBezTo>
                  <a:pt x="4191825" y="5839931"/>
                  <a:pt x="4191753" y="5888934"/>
                  <a:pt x="4179217" y="5876046"/>
                </a:cubicBezTo>
                <a:cubicBezTo>
                  <a:pt x="4163863" y="5888983"/>
                  <a:pt x="4183376" y="5899672"/>
                  <a:pt x="4169698" y="5912761"/>
                </a:cubicBezTo>
                <a:cubicBezTo>
                  <a:pt x="4164113" y="5929085"/>
                  <a:pt x="4186281" y="5905514"/>
                  <a:pt x="4183963" y="5924201"/>
                </a:cubicBezTo>
                <a:lnTo>
                  <a:pt x="4143073" y="6020347"/>
                </a:lnTo>
                <a:cubicBezTo>
                  <a:pt x="4148635" y="6035084"/>
                  <a:pt x="4142583" y="6045204"/>
                  <a:pt x="4132699" y="6054447"/>
                </a:cubicBezTo>
                <a:cubicBezTo>
                  <a:pt x="4128762" y="6085993"/>
                  <a:pt x="4111337" y="6112491"/>
                  <a:pt x="4099744" y="6146773"/>
                </a:cubicBezTo>
                <a:cubicBezTo>
                  <a:pt x="4101611" y="6186210"/>
                  <a:pt x="4075513" y="6201974"/>
                  <a:pt x="4063216" y="6238624"/>
                </a:cubicBezTo>
                <a:cubicBezTo>
                  <a:pt x="4076714" y="6279119"/>
                  <a:pt x="4027194" y="6257865"/>
                  <a:pt x="4021696" y="6289517"/>
                </a:cubicBezTo>
                <a:cubicBezTo>
                  <a:pt x="4030060" y="6343907"/>
                  <a:pt x="4004638" y="6285373"/>
                  <a:pt x="3993817" y="6365399"/>
                </a:cubicBezTo>
                <a:cubicBezTo>
                  <a:pt x="3996125" y="6370415"/>
                  <a:pt x="3990553" y="6379380"/>
                  <a:pt x="3986236" y="6377584"/>
                </a:cubicBezTo>
                <a:cubicBezTo>
                  <a:pt x="3984044" y="6395147"/>
                  <a:pt x="3911719" y="6484083"/>
                  <a:pt x="3911599" y="6509659"/>
                </a:cubicBezTo>
                <a:cubicBezTo>
                  <a:pt x="3888028" y="6555694"/>
                  <a:pt x="3870378" y="6548451"/>
                  <a:pt x="3858869" y="6582751"/>
                </a:cubicBezTo>
                <a:cubicBezTo>
                  <a:pt x="3834576" y="6620569"/>
                  <a:pt x="3820634" y="6692927"/>
                  <a:pt x="3770950" y="6757987"/>
                </a:cubicBezTo>
                <a:lnTo>
                  <a:pt x="3749766" y="6858000"/>
                </a:lnTo>
                <a:lnTo>
                  <a:pt x="12348" y="6858000"/>
                </a:lnTo>
                <a:lnTo>
                  <a:pt x="0" y="6725668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1544C3-40DE-D57E-F48C-CD99D1779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8" y="896469"/>
            <a:ext cx="3820630" cy="3005643"/>
          </a:xfrm>
        </p:spPr>
        <p:txBody>
          <a:bodyPr anchor="t">
            <a:normAutofit/>
          </a:bodyPr>
          <a:lstStyle/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Définition formelle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FA5634-660A-01F9-611C-A465E065A17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552708" y="896469"/>
            <a:ext cx="5945025" cy="531943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« l’ensemble de théories et de techniques mises en œuvre en vue de réaliser des machines capables de simuler l'intelligence humaine »</a:t>
            </a:r>
          </a:p>
        </p:txBody>
      </p:sp>
    </p:spTree>
    <p:extLst>
      <p:ext uri="{BB962C8B-B14F-4D97-AF65-F5344CB8AC3E}">
        <p14:creationId xmlns:p14="http://schemas.microsoft.com/office/powerpoint/2010/main" val="2838456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77B080-C152-9F68-4D72-154640251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3" y="393380"/>
            <a:ext cx="10313960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Toutes les IA ne sont pas « intelligentes »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DE1274-16E4-4C2F-413E-9F886E7D9C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078943" y="2337520"/>
            <a:ext cx="3373624" cy="3365190"/>
          </a:xfrm>
          <a:prstGeom prst="rect">
            <a:avLst/>
          </a:prstGeom>
        </p:spPr>
      </p:pic>
      <p:pic>
        <p:nvPicPr>
          <p:cNvPr id="8" name="Content Placeholder 7" descr="A cartoon robot with a light bulb&#10;&#10;Description automatically generated with medium confidence">
            <a:extLst>
              <a:ext uri="{FF2B5EF4-FFF2-40B4-BE49-F238E27FC236}">
                <a16:creationId xmlns:a16="http://schemas.microsoft.com/office/drawing/2014/main" id="{69DD07EE-5527-08CA-427C-569C3130F6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099" y="2337520"/>
            <a:ext cx="3373624" cy="3365190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10E243-A46F-EA2E-D4F7-A0FCD72E7C30}"/>
              </a:ext>
            </a:extLst>
          </p:cNvPr>
          <p:cNvSpPr txBox="1"/>
          <p:nvPr/>
        </p:nvSpPr>
        <p:spPr>
          <a:xfrm>
            <a:off x="497973" y="1218973"/>
            <a:ext cx="1077136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800" b="1" i="1" dirty="0"/>
              <a:t>IA:</a:t>
            </a:r>
            <a:r>
              <a:rPr lang="fr-FR" sz="2800" b="1" dirty="0"/>
              <a:t> « l’ensemble de théories et de techniques mises en œuvre en vue de réaliser des machines capables de simuler l'intelligence humaine »</a:t>
            </a:r>
          </a:p>
        </p:txBody>
      </p:sp>
    </p:spTree>
    <p:extLst>
      <p:ext uri="{BB962C8B-B14F-4D97-AF65-F5344CB8AC3E}">
        <p14:creationId xmlns:p14="http://schemas.microsoft.com/office/powerpoint/2010/main" val="341661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d’IA "simple"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7ED6BFD-DEB8-FB42-5AA2-713604BE5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1052038"/>
              </p:ext>
            </p:extLst>
          </p:nvPr>
        </p:nvGraphicFramePr>
        <p:xfrm>
          <a:off x="2284714" y="2252133"/>
          <a:ext cx="3240000" cy="324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339034577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87624495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99931620"/>
                    </a:ext>
                  </a:extLst>
                </a:gridCol>
              </a:tblGrid>
              <a:tr h="108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  <a:endParaRPr lang="fr-FR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  <a:endParaRPr lang="fr-FR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129957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C00000"/>
                          </a:solidFill>
                        </a:rPr>
                        <a:t>X</a:t>
                      </a:r>
                      <a:endParaRPr lang="fr-FR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473886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6036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1168219-1B48-7BA8-1784-D8084640F534}"/>
              </a:ext>
            </a:extLst>
          </p:cNvPr>
          <p:cNvSpPr txBox="1"/>
          <p:nvPr/>
        </p:nvSpPr>
        <p:spPr>
          <a:xfrm>
            <a:off x="6870914" y="2645833"/>
            <a:ext cx="6078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" name="Free-form: Shape 10">
            <a:extLst>
              <a:ext uri="{FF2B5EF4-FFF2-40B4-BE49-F238E27FC236}">
                <a16:creationId xmlns:a16="http://schemas.microsoft.com/office/drawing/2014/main" id="{67071EFB-78E5-40D3-6349-05AEDD1661B7}"/>
              </a:ext>
            </a:extLst>
          </p:cNvPr>
          <p:cNvSpPr/>
          <p:nvPr/>
        </p:nvSpPr>
        <p:spPr>
          <a:xfrm>
            <a:off x="5118100" y="3191934"/>
            <a:ext cx="1625600" cy="575227"/>
          </a:xfrm>
          <a:custGeom>
            <a:avLst/>
            <a:gdLst>
              <a:gd name="connsiteX0" fmla="*/ 2506133 w 2506133"/>
              <a:gd name="connsiteY0" fmla="*/ 0 h 982134"/>
              <a:gd name="connsiteX1" fmla="*/ 948267 w 2506133"/>
              <a:gd name="connsiteY1" fmla="*/ 317500 h 982134"/>
              <a:gd name="connsiteX2" fmla="*/ 0 w 2506133"/>
              <a:gd name="connsiteY2" fmla="*/ 982134 h 982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6133" h="982134">
                <a:moveTo>
                  <a:pt x="2506133" y="0"/>
                </a:moveTo>
                <a:cubicBezTo>
                  <a:pt x="1936044" y="76905"/>
                  <a:pt x="1365956" y="153811"/>
                  <a:pt x="948267" y="317500"/>
                </a:cubicBezTo>
                <a:cubicBezTo>
                  <a:pt x="530578" y="481189"/>
                  <a:pt x="265289" y="731661"/>
                  <a:pt x="0" y="982134"/>
                </a:cubicBezTo>
              </a:path>
            </a:pathLst>
          </a:custGeom>
          <a:noFill/>
          <a:ln w="571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2BD4E9-2C4A-5ABA-8EFF-A646CF4F6F32}"/>
              </a:ext>
            </a:extLst>
          </p:cNvPr>
          <p:cNvSpPr txBox="1"/>
          <p:nvPr/>
        </p:nvSpPr>
        <p:spPr>
          <a:xfrm>
            <a:off x="2603465" y="5725054"/>
            <a:ext cx="5842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i="1" dirty="0"/>
              <a:t>« Si deux symboles alignés, bloquer la ligne. »</a:t>
            </a:r>
          </a:p>
        </p:txBody>
      </p:sp>
    </p:spTree>
    <p:extLst>
      <p:ext uri="{BB962C8B-B14F-4D97-AF65-F5344CB8AC3E}">
        <p14:creationId xmlns:p14="http://schemas.microsoft.com/office/powerpoint/2010/main" val="1949032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14BAF1-E3E0-20D0-D614-BCA793500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Paradigmes d’IA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25F3AC-7BE7-379D-B646-71B835E47A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Programmation « classique »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EBFECE-45E1-BAAA-8D7F-CD7DD8605A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Apprentissage profond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DEBFDFD-53F5-1F9D-FF31-BF7DB3770CD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21500" y="2505075"/>
            <a:ext cx="3684588" cy="3684588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9DE9698F-44F3-3230-1DE8-F08EAE7C63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76387" y="2505075"/>
            <a:ext cx="3684588" cy="3684588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992528-0855-6B35-EC22-5A82CE0F8685}"/>
              </a:ext>
            </a:extLst>
          </p:cNvPr>
          <p:cNvSpPr txBox="1"/>
          <p:nvPr/>
        </p:nvSpPr>
        <p:spPr>
          <a:xfrm>
            <a:off x="184826" y="4940233"/>
            <a:ext cx="3331361" cy="1754326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Si situation A, faire action a</a:t>
            </a:r>
          </a:p>
          <a:p>
            <a:r>
              <a:rPr lang="fr-FR" dirty="0"/>
              <a:t>Si situation B, faire action b</a:t>
            </a:r>
          </a:p>
          <a:p>
            <a:r>
              <a:rPr lang="fr-FR" dirty="0"/>
              <a:t>Si situation C, faire action c</a:t>
            </a:r>
          </a:p>
          <a:p>
            <a:r>
              <a:rPr lang="fr-FR" dirty="0"/>
              <a:t>Si situation D, faire action a et b</a:t>
            </a:r>
          </a:p>
          <a:p>
            <a:r>
              <a:rPr lang="fr-FR" dirty="0"/>
              <a:t>Si situation E, faire action C puis a</a:t>
            </a:r>
          </a:p>
          <a:p>
            <a:r>
              <a:rPr lang="fr-FR" dirty="0"/>
              <a:t>Si non, faire action 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0409F-6908-571B-41AF-C79565217A39}"/>
              </a:ext>
            </a:extLst>
          </p:cNvPr>
          <p:cNvSpPr txBox="1"/>
          <p:nvPr/>
        </p:nvSpPr>
        <p:spPr>
          <a:xfrm>
            <a:off x="6931027" y="5130736"/>
            <a:ext cx="3082319" cy="646331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Regarde ces exemples</a:t>
            </a:r>
          </a:p>
          <a:p>
            <a:r>
              <a:rPr lang="fr-FR" dirty="0"/>
              <a:t>et trouve les règles à appliquer</a:t>
            </a:r>
          </a:p>
        </p:txBody>
      </p:sp>
    </p:spTree>
    <p:extLst>
      <p:ext uri="{BB962C8B-B14F-4D97-AF65-F5344CB8AC3E}">
        <p14:creationId xmlns:p14="http://schemas.microsoft.com/office/powerpoint/2010/main" val="311237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 classique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48B7A3-8F8C-3AF7-EFC5-6C7E522A0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r>
              <a:rPr lang="fr-FR" dirty="0"/>
              <a:t>Si situation A, faire action a</a:t>
            </a:r>
          </a:p>
          <a:p>
            <a:r>
              <a:rPr lang="fr-FR" dirty="0"/>
              <a:t>Si situation B, faire action b</a:t>
            </a:r>
          </a:p>
          <a:p>
            <a:r>
              <a:rPr lang="fr-FR" dirty="0"/>
              <a:t>Si situation C, faire action c</a:t>
            </a:r>
          </a:p>
          <a:p>
            <a:r>
              <a:rPr lang="fr-FR" dirty="0"/>
              <a:t>Si situation D, faire action a et b</a:t>
            </a:r>
          </a:p>
          <a:p>
            <a:r>
              <a:rPr lang="fr-FR" dirty="0"/>
              <a:t>Si situation E, faire action C puis a</a:t>
            </a:r>
          </a:p>
          <a:p>
            <a:r>
              <a:rPr lang="fr-FR" dirty="0"/>
              <a:t>Si non, faire action z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6028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1609</Words>
  <Application>Microsoft Office PowerPoint</Application>
  <PresentationFormat>Widescreen</PresentationFormat>
  <Paragraphs>325</Paragraphs>
  <Slides>46</Slides>
  <Notes>22</Notes>
  <HiddenSlides>7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Calibri</vt:lpstr>
      <vt:lpstr>Calibri Light</vt:lpstr>
      <vt:lpstr>Cambria Math</vt:lpstr>
      <vt:lpstr>Office Theme</vt:lpstr>
      <vt:lpstr>Intelligences Artificielles</vt:lpstr>
      <vt:lpstr>Qu’est-ce que l’intelligence?</vt:lpstr>
      <vt:lpstr>Qu’est-ce que l’intelligence  « artificielle » ?</vt:lpstr>
      <vt:lpstr>PowerPoint Presentation</vt:lpstr>
      <vt:lpstr>Définition formelle</vt:lpstr>
      <vt:lpstr>Toutes les IA ne sont pas « intelligentes »</vt:lpstr>
      <vt:lpstr>Exemple d’IA "simple"</vt:lpstr>
      <vt:lpstr>Paradigmes d’IA</vt:lpstr>
      <vt:lpstr>Paradigme classique</vt:lpstr>
      <vt:lpstr>Paradigme d’apprentissage profond</vt:lpstr>
      <vt:lpstr>Comment “trouver les règles à appliquer »?</vt:lpstr>
      <vt:lpstr>Trouver les bons paramètres</vt:lpstr>
      <vt:lpstr>A vous d’essayer!</vt:lpstr>
      <vt:lpstr>Evaluer les paramètres</vt:lpstr>
      <vt:lpstr>L’apprentissage automatique</vt:lpstr>
      <vt:lpstr>Paramétrage d’un algorithme classique</vt:lpstr>
      <vt:lpstr>Comment fabriquer des “machines à tout faire”?</vt:lpstr>
      <vt:lpstr>Le cerveau</vt:lpstr>
      <vt:lpstr>Neurone biologique</vt:lpstr>
      <vt:lpstr>Neurones biologiques</vt:lpstr>
      <vt:lpstr>L'intégration synaptique</vt:lpstr>
      <vt:lpstr>L'intégration synaptique</vt:lpstr>
      <vt:lpstr>L'intégration synaptique</vt:lpstr>
      <vt:lpstr>Simulation d’un neurone </vt:lpstr>
      <vt:lpstr>Simulation d’un neurone </vt:lpstr>
      <vt:lpstr>Simulation d’un neurone </vt:lpstr>
      <vt:lpstr>Simulation d’un neurone </vt:lpstr>
      <vt:lpstr>Tache de classification</vt:lpstr>
      <vt:lpstr>Dernière couche: neurones vers classes</vt:lpstr>
      <vt:lpstr>Dernière couche: classes vers prédiction</vt:lpstr>
      <vt:lpstr>1ère couche: image vers neurones</vt:lpstr>
      <vt:lpstr>PowerPoint Presentation</vt:lpstr>
      <vt:lpstr>1ère couche: image vers neurones</vt:lpstr>
      <vt:lpstr>Architecture au complet</vt:lpstr>
      <vt:lpstr>PowerPoint Presentation</vt:lpstr>
      <vt:lpstr>Exemple concret</vt:lpstr>
      <vt:lpstr>Entrainement: technique</vt:lpstr>
      <vt:lpstr>Entrainement: technique</vt:lpstr>
      <vt:lpstr>Entrainement: technique</vt:lpstr>
      <vt:lpstr>Entrainement</vt:lpstr>
      <vt:lpstr>Entrainement</vt:lpstr>
      <vt:lpstr>Entrainement</vt:lpstr>
      <vt:lpstr>Evolution de la performance</vt:lpstr>
      <vt:lpstr>Comment fonctionne ChatGPT?</vt:lpstr>
      <vt:lpstr>Une tache simple: Prédire le mot suivant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Intelligences Artificielles</dc:title>
  <dc:creator>Paul Dubois</dc:creator>
  <cp:lastModifiedBy>Paul Dubois</cp:lastModifiedBy>
  <cp:revision>40</cp:revision>
  <dcterms:created xsi:type="dcterms:W3CDTF">2023-05-24T00:27:17Z</dcterms:created>
  <dcterms:modified xsi:type="dcterms:W3CDTF">2023-06-30T20:40:21Z</dcterms:modified>
</cp:coreProperties>
</file>

<file path=docProps/thumbnail.jpeg>
</file>